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
  </p:notesMasterIdLst>
  <p:handoutMasterIdLst>
    <p:handoutMasterId r:id="rId23"/>
  </p:handoutMasterIdLst>
  <p:sldIdLst>
    <p:sldId id="256" r:id="rId5"/>
    <p:sldId id="3849" r:id="rId6"/>
    <p:sldId id="3846" r:id="rId7"/>
    <p:sldId id="3852" r:id="rId8"/>
    <p:sldId id="261" r:id="rId9"/>
    <p:sldId id="3850" r:id="rId10"/>
    <p:sldId id="3853" r:id="rId11"/>
    <p:sldId id="3854" r:id="rId12"/>
    <p:sldId id="3851" r:id="rId13"/>
    <p:sldId id="3855" r:id="rId14"/>
    <p:sldId id="3856" r:id="rId15"/>
    <p:sldId id="265" r:id="rId16"/>
    <p:sldId id="263" r:id="rId17"/>
    <p:sldId id="268" r:id="rId18"/>
    <p:sldId id="3857" r:id="rId19"/>
    <p:sldId id="3848" r:id="rId20"/>
    <p:sldId id="384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90EF"/>
    <a:srgbClr val="081D58"/>
    <a:srgbClr val="C097F8"/>
    <a:srgbClr val="2BC2B4"/>
    <a:srgbClr val="81D34D"/>
    <a:srgbClr val="5091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94" autoAdjust="0"/>
  </p:normalViewPr>
  <p:slideViewPr>
    <p:cSldViewPr snapToGrid="0">
      <p:cViewPr varScale="1">
        <p:scale>
          <a:sx n="82" d="100"/>
          <a:sy n="82" d="100"/>
        </p:scale>
        <p:origin x="720" y="96"/>
      </p:cViewPr>
      <p:guideLst/>
    </p:cSldViewPr>
  </p:slideViewPr>
  <p:outlineViewPr>
    <p:cViewPr>
      <p:scale>
        <a:sx n="33" d="100"/>
        <a:sy n="33" d="100"/>
      </p:scale>
      <p:origin x="0" y="-374"/>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4/3/2025</a:t>
            </a:fld>
            <a:endParaRPr lang="en-US" dirty="0"/>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dirty="0"/>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20CE03-6C3A-EB4D-A9B1-7EFD38B58412}" type="datetimeFigureOut">
              <a:rPr lang="en-US" smtClean="0"/>
              <a:t>4/3/2025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57D50D-BAA9-464B-B391-243138E078D8}" type="slidenum">
              <a:rPr lang="en-US" smtClean="0"/>
              <a:t>‹#›</a:t>
            </a:fld>
            <a:endParaRPr lang="en-US" dirty="0"/>
          </a:p>
        </p:txBody>
      </p:sp>
    </p:spTree>
    <p:extLst>
      <p:ext uri="{BB962C8B-B14F-4D97-AF65-F5344CB8AC3E}">
        <p14:creationId xmlns:p14="http://schemas.microsoft.com/office/powerpoint/2010/main" val="490924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1</a:t>
            </a:fld>
            <a:endParaRPr lang="en-US" dirty="0"/>
          </a:p>
        </p:txBody>
      </p:sp>
    </p:spTree>
    <p:extLst>
      <p:ext uri="{BB962C8B-B14F-4D97-AF65-F5344CB8AC3E}">
        <p14:creationId xmlns:p14="http://schemas.microsoft.com/office/powerpoint/2010/main" val="2388229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10</a:t>
            </a:fld>
            <a:endParaRPr lang="en-US" dirty="0"/>
          </a:p>
        </p:txBody>
      </p:sp>
    </p:spTree>
    <p:extLst>
      <p:ext uri="{BB962C8B-B14F-4D97-AF65-F5344CB8AC3E}">
        <p14:creationId xmlns:p14="http://schemas.microsoft.com/office/powerpoint/2010/main" val="507405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11</a:t>
            </a:fld>
            <a:endParaRPr lang="en-US" dirty="0"/>
          </a:p>
        </p:txBody>
      </p:sp>
    </p:spTree>
    <p:extLst>
      <p:ext uri="{BB962C8B-B14F-4D97-AF65-F5344CB8AC3E}">
        <p14:creationId xmlns:p14="http://schemas.microsoft.com/office/powerpoint/2010/main" val="17354535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12</a:t>
            </a:fld>
            <a:endParaRPr lang="en-US" dirty="0"/>
          </a:p>
        </p:txBody>
      </p:sp>
    </p:spTree>
    <p:extLst>
      <p:ext uri="{BB962C8B-B14F-4D97-AF65-F5344CB8AC3E}">
        <p14:creationId xmlns:p14="http://schemas.microsoft.com/office/powerpoint/2010/main" val="17211098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13</a:t>
            </a:fld>
            <a:endParaRPr lang="en-US" dirty="0"/>
          </a:p>
        </p:txBody>
      </p:sp>
    </p:spTree>
    <p:extLst>
      <p:ext uri="{BB962C8B-B14F-4D97-AF65-F5344CB8AC3E}">
        <p14:creationId xmlns:p14="http://schemas.microsoft.com/office/powerpoint/2010/main" val="25400281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14</a:t>
            </a:fld>
            <a:endParaRPr lang="en-US" dirty="0"/>
          </a:p>
        </p:txBody>
      </p:sp>
    </p:spTree>
    <p:extLst>
      <p:ext uri="{BB962C8B-B14F-4D97-AF65-F5344CB8AC3E}">
        <p14:creationId xmlns:p14="http://schemas.microsoft.com/office/powerpoint/2010/main" val="23160916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15</a:t>
            </a:fld>
            <a:endParaRPr lang="en-US" dirty="0"/>
          </a:p>
        </p:txBody>
      </p:sp>
    </p:spTree>
    <p:extLst>
      <p:ext uri="{BB962C8B-B14F-4D97-AF65-F5344CB8AC3E}">
        <p14:creationId xmlns:p14="http://schemas.microsoft.com/office/powerpoint/2010/main" val="3816065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16</a:t>
            </a:fld>
            <a:endParaRPr lang="en-US" dirty="0"/>
          </a:p>
        </p:txBody>
      </p:sp>
    </p:spTree>
    <p:extLst>
      <p:ext uri="{BB962C8B-B14F-4D97-AF65-F5344CB8AC3E}">
        <p14:creationId xmlns:p14="http://schemas.microsoft.com/office/powerpoint/2010/main" val="7376818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17</a:t>
            </a:fld>
            <a:endParaRPr lang="en-US" dirty="0"/>
          </a:p>
        </p:txBody>
      </p:sp>
    </p:spTree>
    <p:extLst>
      <p:ext uri="{BB962C8B-B14F-4D97-AF65-F5344CB8AC3E}">
        <p14:creationId xmlns:p14="http://schemas.microsoft.com/office/powerpoint/2010/main" val="4151229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2</a:t>
            </a:fld>
            <a:endParaRPr lang="en-US" dirty="0"/>
          </a:p>
        </p:txBody>
      </p:sp>
    </p:spTree>
    <p:extLst>
      <p:ext uri="{BB962C8B-B14F-4D97-AF65-F5344CB8AC3E}">
        <p14:creationId xmlns:p14="http://schemas.microsoft.com/office/powerpoint/2010/main" val="1951919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0C6A29-4676-420C-BBE3-ACC2B80F64D4}" type="slidenum">
              <a:rPr lang="en-US" smtClean="0"/>
              <a:t>3</a:t>
            </a:fld>
            <a:endParaRPr lang="en-US" dirty="0"/>
          </a:p>
        </p:txBody>
      </p:sp>
    </p:spTree>
    <p:extLst>
      <p:ext uri="{BB962C8B-B14F-4D97-AF65-F5344CB8AC3E}">
        <p14:creationId xmlns:p14="http://schemas.microsoft.com/office/powerpoint/2010/main" val="2439709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0C6A29-4676-420C-BBE3-ACC2B80F64D4}" type="slidenum">
              <a:rPr lang="en-US" smtClean="0"/>
              <a:t>4</a:t>
            </a:fld>
            <a:endParaRPr lang="en-US" dirty="0"/>
          </a:p>
        </p:txBody>
      </p:sp>
    </p:spTree>
    <p:extLst>
      <p:ext uri="{BB962C8B-B14F-4D97-AF65-F5344CB8AC3E}">
        <p14:creationId xmlns:p14="http://schemas.microsoft.com/office/powerpoint/2010/main" val="1246852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5</a:t>
            </a:fld>
            <a:endParaRPr lang="en-US" dirty="0"/>
          </a:p>
        </p:txBody>
      </p:sp>
    </p:spTree>
    <p:extLst>
      <p:ext uri="{BB962C8B-B14F-4D97-AF65-F5344CB8AC3E}">
        <p14:creationId xmlns:p14="http://schemas.microsoft.com/office/powerpoint/2010/main" val="202840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6</a:t>
            </a:fld>
            <a:endParaRPr lang="en-US" dirty="0"/>
          </a:p>
        </p:txBody>
      </p:sp>
    </p:spTree>
    <p:extLst>
      <p:ext uri="{BB962C8B-B14F-4D97-AF65-F5344CB8AC3E}">
        <p14:creationId xmlns:p14="http://schemas.microsoft.com/office/powerpoint/2010/main" val="3522538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7</a:t>
            </a:fld>
            <a:endParaRPr lang="en-US" dirty="0"/>
          </a:p>
        </p:txBody>
      </p:sp>
    </p:spTree>
    <p:extLst>
      <p:ext uri="{BB962C8B-B14F-4D97-AF65-F5344CB8AC3E}">
        <p14:creationId xmlns:p14="http://schemas.microsoft.com/office/powerpoint/2010/main" val="3518121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8</a:t>
            </a:fld>
            <a:endParaRPr lang="en-US" dirty="0"/>
          </a:p>
        </p:txBody>
      </p:sp>
    </p:spTree>
    <p:extLst>
      <p:ext uri="{BB962C8B-B14F-4D97-AF65-F5344CB8AC3E}">
        <p14:creationId xmlns:p14="http://schemas.microsoft.com/office/powerpoint/2010/main" val="2041751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9</a:t>
            </a:fld>
            <a:endParaRPr lang="en-US" dirty="0"/>
          </a:p>
        </p:txBody>
      </p:sp>
    </p:spTree>
    <p:extLst>
      <p:ext uri="{BB962C8B-B14F-4D97-AF65-F5344CB8AC3E}">
        <p14:creationId xmlns:p14="http://schemas.microsoft.com/office/powerpoint/2010/main" val="922949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9429764-E305-A48D-5244-9BCD20902244}"/>
              </a:ext>
              <a:ext uri="{C183D7F6-B498-43B3-948B-1728B52AA6E4}">
                <adec:decorative xmlns:adec="http://schemas.microsoft.com/office/drawing/2017/decorative" val="1"/>
              </a:ext>
            </a:extLst>
          </p:cNvPr>
          <p:cNvGrpSpPr/>
          <p:nvPr userDrawn="1"/>
        </p:nvGrpSpPr>
        <p:grpSpPr>
          <a:xfrm>
            <a:off x="0" y="0"/>
            <a:ext cx="12192000" cy="8286859"/>
            <a:chOff x="0" y="1"/>
            <a:chExt cx="12192000" cy="8286859"/>
          </a:xfrm>
        </p:grpSpPr>
        <p:sp>
          <p:nvSpPr>
            <p:cNvPr id="7" name="Freeform 13">
              <a:extLst>
                <a:ext uri="{FF2B5EF4-FFF2-40B4-BE49-F238E27FC236}">
                  <a16:creationId xmlns:a16="http://schemas.microsoft.com/office/drawing/2014/main" id="{45F65CE3-2411-E8E5-B72E-F5CBEC4DDC55}"/>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B6B51B3-AA6C-9C5E-7032-5AEA05D45908}"/>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9" name="Freeform: Shape 13">
              <a:extLst>
                <a:ext uri="{FF2B5EF4-FFF2-40B4-BE49-F238E27FC236}">
                  <a16:creationId xmlns:a16="http://schemas.microsoft.com/office/drawing/2014/main" id="{4F28561D-5B3C-F08A-F7B5-48E6B74EAEBD}"/>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reeform: Shape 15">
              <a:extLst>
                <a:ext uri="{FF2B5EF4-FFF2-40B4-BE49-F238E27FC236}">
                  <a16:creationId xmlns:a16="http://schemas.microsoft.com/office/drawing/2014/main" id="{7BD7FF70-44B7-E753-26CD-E228B56C2517}"/>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DF9EE857-93B9-ACF6-2AB4-2A29C4B94776}"/>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Freeform: Shape 19">
              <a:extLst>
                <a:ext uri="{FF2B5EF4-FFF2-40B4-BE49-F238E27FC236}">
                  <a16:creationId xmlns:a16="http://schemas.microsoft.com/office/drawing/2014/main" id="{75030D84-5EEB-A095-3D43-0ED22BDB8406}"/>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Arc 12">
              <a:extLst>
                <a:ext uri="{FF2B5EF4-FFF2-40B4-BE49-F238E27FC236}">
                  <a16:creationId xmlns:a16="http://schemas.microsoft.com/office/drawing/2014/main" id="{26E6DE3E-6851-19AD-2E60-22F006238173}"/>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5184474" y="2949739"/>
            <a:ext cx="6261291" cy="2396686"/>
          </a:xfrm>
        </p:spPr>
        <p:txBody>
          <a:bodyPr anchor="b" anchorCtr="0">
            <a:noAutofit/>
          </a:bodyPr>
          <a:lstStyle>
            <a:lvl1pPr algn="r">
              <a:defRPr sz="44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nd Table">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21BD3DB-6F51-C1AE-FF0E-D0BDCB55F30B}"/>
              </a:ext>
              <a:ext uri="{C183D7F6-B498-43B3-948B-1728B52AA6E4}">
                <adec:decorative xmlns:adec="http://schemas.microsoft.com/office/drawing/2017/decorative" val="1"/>
              </a:ext>
            </a:extLst>
          </p:cNvPr>
          <p:cNvGrpSpPr/>
          <p:nvPr userDrawn="1"/>
        </p:nvGrpSpPr>
        <p:grpSpPr>
          <a:xfrm>
            <a:off x="123536" y="2"/>
            <a:ext cx="11220225" cy="6857998"/>
            <a:chOff x="123536" y="2"/>
            <a:chExt cx="11220225" cy="6857998"/>
          </a:xfrm>
        </p:grpSpPr>
        <p:sp>
          <p:nvSpPr>
            <p:cNvPr id="12" name="Freeform: Shape 7">
              <a:extLst>
                <a:ext uri="{FF2B5EF4-FFF2-40B4-BE49-F238E27FC236}">
                  <a16:creationId xmlns:a16="http://schemas.microsoft.com/office/drawing/2014/main" id="{59903C17-0733-BE0C-7392-283FEC2E98B0}"/>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Shape 1">
              <a:extLst>
                <a:ext uri="{FF2B5EF4-FFF2-40B4-BE49-F238E27FC236}">
                  <a16:creationId xmlns:a16="http://schemas.microsoft.com/office/drawing/2014/main" id="{898A3450-9C87-13ED-79CC-F4F65D14FF72}"/>
                </a:ext>
              </a:extLst>
            </p:cNvPr>
            <p:cNvSpPr/>
            <p:nvPr userDrawn="1"/>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lvl1pPr>
              <a:defRPr/>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1825625"/>
            <a:ext cx="2882462" cy="4297678"/>
          </a:xfrm>
        </p:spPr>
        <p:txBody>
          <a:bodyPr>
            <a:normAutofit/>
          </a:bodyPr>
          <a:lstStyle>
            <a:lvl1pPr marL="0" indent="0">
              <a:spcBef>
                <a:spcPts val="1000"/>
              </a:spcBef>
              <a:spcAft>
                <a:spcPts val="800"/>
              </a:spcAft>
              <a:buNone/>
              <a:defRPr sz="1800"/>
            </a:lvl1pPr>
            <a:lvl2pPr marL="742950" indent="-285750">
              <a:spcBef>
                <a:spcPts val="1000"/>
              </a:spcBef>
              <a:spcAft>
                <a:spcPts val="800"/>
              </a:spcAft>
              <a:buClr>
                <a:schemeClr val="accent2"/>
              </a:buClr>
              <a:buFont typeface="Arial" panose="020B0604020202020204" pitchFamily="34" charset="0"/>
              <a:buChar char="•"/>
              <a:defRPr sz="1600"/>
            </a:lvl2pPr>
            <a:lvl3pPr marL="1200150" indent="-285750">
              <a:spcBef>
                <a:spcPts val="1000"/>
              </a:spcBef>
              <a:spcAft>
                <a:spcPts val="800"/>
              </a:spcAft>
              <a:buClr>
                <a:schemeClr val="accent2"/>
              </a:buClr>
              <a:buFont typeface="Arial" panose="020B0604020202020204" pitchFamily="34" charset="0"/>
              <a:buChar char="•"/>
              <a:defRPr sz="1400"/>
            </a:lvl3pPr>
            <a:lvl4pPr marL="1543050" indent="-171450">
              <a:spcBef>
                <a:spcPts val="1000"/>
              </a:spcBef>
              <a:spcAft>
                <a:spcPts val="800"/>
              </a:spcAft>
              <a:buClr>
                <a:schemeClr val="accent2"/>
              </a:buClr>
              <a:buFont typeface="Arial" panose="020B0604020202020204" pitchFamily="34" charset="0"/>
              <a:buChar char="•"/>
              <a:defRPr sz="1200"/>
            </a:lvl4pPr>
            <a:lvl5pPr marL="2000250" indent="-171450">
              <a:spcBef>
                <a:spcPts val="1000"/>
              </a:spcBef>
              <a:spcAft>
                <a:spcPts val="800"/>
              </a:spcAft>
              <a:buClr>
                <a:schemeClr val="accent2"/>
              </a:buClr>
              <a:buFont typeface="Arial" panose="020B0604020202020204" pitchFamily="34" charset="0"/>
              <a:buChar cha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038599" y="1825625"/>
            <a:ext cx="7315199" cy="4297680"/>
          </a:xfrm>
        </p:spPr>
        <p:txBody>
          <a:bodyPr>
            <a:normAutofit/>
          </a:bodyPr>
          <a:lstStyle>
            <a:lvl1pPr marL="0" indent="0">
              <a:buNone/>
              <a:defRPr sz="2400"/>
            </a:lvl1p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4/3/2025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0815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9FE4C84-13A1-72EA-6541-7C8FDDEA71C0}"/>
              </a:ext>
              <a:ext uri="{C183D7F6-B498-43B3-948B-1728B52AA6E4}">
                <adec:decorative xmlns:adec="http://schemas.microsoft.com/office/drawing/2017/decorative" val="1"/>
              </a:ext>
            </a:extLst>
          </p:cNvPr>
          <p:cNvSpPr/>
          <p:nvPr userDrawn="1"/>
        </p:nvSpPr>
        <p:spPr>
          <a:xfrm>
            <a:off x="361563" y="5800859"/>
            <a:ext cx="692016" cy="692016"/>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0468883-4E51-D3BD-E1C6-601ED9B6EF0E}"/>
              </a:ext>
              <a:ext uri="{C183D7F6-B498-43B3-948B-1728B52AA6E4}">
                <adec:decorative xmlns:adec="http://schemas.microsoft.com/office/drawing/2017/decorative" val="1"/>
              </a:ext>
            </a:extLst>
          </p:cNvPr>
          <p:cNvSpPr/>
          <p:nvPr userDrawn="1"/>
        </p:nvSpPr>
        <p:spPr>
          <a:xfrm rot="21438747" flipV="1">
            <a:off x="7967025" y="2530995"/>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9">
            <a:extLst>
              <a:ext uri="{FF2B5EF4-FFF2-40B4-BE49-F238E27FC236}">
                <a16:creationId xmlns:a16="http://schemas.microsoft.com/office/drawing/2014/main" id="{111AEF3F-9A86-45CE-4817-E3E6863DC09A}"/>
              </a:ext>
              <a:ext uri="{C183D7F6-B498-43B3-948B-1728B52AA6E4}">
                <adec:decorative xmlns:adec="http://schemas.microsoft.com/office/drawing/2017/decorative" val="1"/>
              </a:ext>
            </a:extLst>
          </p:cNvPr>
          <p:cNvSpPr/>
          <p:nvPr userDrawn="1"/>
        </p:nvSpPr>
        <p:spPr>
          <a:xfrm flipH="1">
            <a:off x="11764789" y="390570"/>
            <a:ext cx="437721" cy="797078"/>
          </a:xfrm>
          <a:custGeom>
            <a:avLst/>
            <a:gdLst>
              <a:gd name="connsiteX0" fmla="*/ 28069 w 437721"/>
              <a:gd name="connsiteY0" fmla="*/ 0 h 797078"/>
              <a:gd name="connsiteX1" fmla="*/ 437721 w 437721"/>
              <a:gd name="connsiteY1" fmla="*/ 398539 h 797078"/>
              <a:gd name="connsiteX2" fmla="*/ 28069 w 437721"/>
              <a:gd name="connsiteY2" fmla="*/ 797078 h 797078"/>
              <a:gd name="connsiteX3" fmla="*/ 0 w 437721"/>
              <a:gd name="connsiteY3" fmla="*/ 794325 h 797078"/>
              <a:gd name="connsiteX4" fmla="*/ 0 w 437721"/>
              <a:gd name="connsiteY4" fmla="*/ 2753 h 797078"/>
              <a:gd name="connsiteX5" fmla="*/ 28069 w 437721"/>
              <a:gd name="connsiteY5" fmla="*/ 0 h 79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721" h="797078">
                <a:moveTo>
                  <a:pt x="28069" y="0"/>
                </a:moveTo>
                <a:cubicBezTo>
                  <a:pt x="254314" y="0"/>
                  <a:pt x="437721" y="178432"/>
                  <a:pt x="437721" y="398539"/>
                </a:cubicBezTo>
                <a:cubicBezTo>
                  <a:pt x="437721" y="618646"/>
                  <a:pt x="254314" y="797078"/>
                  <a:pt x="28069" y="797078"/>
                </a:cubicBezTo>
                <a:lnTo>
                  <a:pt x="0" y="794325"/>
                </a:lnTo>
                <a:lnTo>
                  <a:pt x="0" y="2753"/>
                </a:lnTo>
                <a:lnTo>
                  <a:pt x="28069" y="0"/>
                </a:lnTo>
                <a:close/>
              </a:path>
            </a:pathLst>
          </a:cu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lvl1pPr>
              <a:defRPr/>
            </a:lvl1pPr>
          </a:lstStyle>
          <a:p>
            <a:r>
              <a:rPr lang="en-US" dirty="0"/>
              <a:t>Click to add title</a:t>
            </a:r>
          </a:p>
        </p:txBody>
      </p:sp>
      <p:sp>
        <p:nvSpPr>
          <p:cNvPr id="9" name="Content Placeholder 2">
            <a:extLst>
              <a:ext uri="{FF2B5EF4-FFF2-40B4-BE49-F238E27FC236}">
                <a16:creationId xmlns:a16="http://schemas.microsoft.com/office/drawing/2014/main" id="{F5A792C8-BB21-CDAF-668C-C1EFF45540C6}"/>
              </a:ext>
            </a:extLst>
          </p:cNvPr>
          <p:cNvSpPr>
            <a:spLocks noGrp="1"/>
          </p:cNvSpPr>
          <p:nvPr>
            <p:ph sz="half" idx="13" hasCustomPrompt="1"/>
          </p:nvPr>
        </p:nvSpPr>
        <p:spPr>
          <a:xfrm>
            <a:off x="838200" y="1825625"/>
            <a:ext cx="6934200" cy="4297680"/>
          </a:xfrm>
          <a:noFill/>
        </p:spPr>
        <p:txBody>
          <a:bodyPr vert="horz" lIns="91440" tIns="45720" rIns="91440" bIns="45720" rtlCol="0" anchor="t">
            <a:normAutofit/>
          </a:bodyPr>
          <a:lstStyle>
            <a:lvl1pPr marL="0" indent="0">
              <a:spcBef>
                <a:spcPts val="1000"/>
              </a:spcBef>
              <a:spcAft>
                <a:spcPts val="800"/>
              </a:spcAft>
              <a:buNone/>
              <a:defRPr sz="1800"/>
            </a:lvl1pPr>
            <a:lvl2pPr>
              <a:spcBef>
                <a:spcPts val="500"/>
              </a:spcBef>
              <a:spcAft>
                <a:spcPts val="800"/>
              </a:spcAft>
              <a:buClr>
                <a:schemeClr val="accent2"/>
              </a:buClr>
              <a:defRPr sz="1800"/>
            </a:lvl2pPr>
            <a:lvl3pPr>
              <a:spcBef>
                <a:spcPts val="1000"/>
              </a:spcBef>
              <a:buClr>
                <a:schemeClr val="accent2"/>
              </a:buClr>
              <a:defRPr sz="1800"/>
            </a:lvl3pPr>
            <a:lvl4pPr>
              <a:spcBef>
                <a:spcPts val="1000"/>
              </a:spcBef>
              <a:buClr>
                <a:schemeClr val="accent2"/>
              </a:buClr>
              <a:defRPr sz="1800"/>
            </a:lvl4pPr>
            <a:lvl5pPr>
              <a:spcBef>
                <a:spcPts val="1000"/>
              </a:spcBef>
              <a:buClr>
                <a:schemeClr val="accent2"/>
              </a:buCl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endParaRPr lang="en-US" sz="1800" dirty="0">
              <a:latin typeface="Avenir Next LT Pro" panose="020B0504020202020204" pitchFamily="34" charset="77"/>
            </a:endParaRP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hasCustomPrompt="1"/>
          </p:nvPr>
        </p:nvSpPr>
        <p:spPr>
          <a:xfrm>
            <a:off x="7903029" y="1825625"/>
            <a:ext cx="3450771" cy="4297680"/>
          </a:xfrm>
        </p:spPr>
        <p:txBody>
          <a:bodyPr>
            <a:normAutofit/>
          </a:bodyPr>
          <a:lstStyle>
            <a:lvl1pPr marL="0" indent="0">
              <a:spcBef>
                <a:spcPts val="1000"/>
              </a:spcBef>
              <a:spcAft>
                <a:spcPts val="800"/>
              </a:spcAft>
              <a:buNone/>
              <a:defRPr sz="1800"/>
            </a:lvl1pPr>
            <a:lvl2pPr marL="742950" indent="-285750">
              <a:spcBef>
                <a:spcPts val="1000"/>
              </a:spcBef>
              <a:spcAft>
                <a:spcPts val="800"/>
              </a:spcAft>
              <a:buClr>
                <a:schemeClr val="accent2"/>
              </a:buClr>
              <a:buFont typeface="Arial" panose="020B0604020202020204" pitchFamily="34" charset="0"/>
              <a:buChar char="•"/>
              <a:defRPr sz="1600"/>
            </a:lvl2pPr>
            <a:lvl3pPr marL="1200150" indent="-285750">
              <a:spcBef>
                <a:spcPts val="1000"/>
              </a:spcBef>
              <a:spcAft>
                <a:spcPts val="800"/>
              </a:spcAft>
              <a:buClr>
                <a:schemeClr val="accent2"/>
              </a:buClr>
              <a:buFont typeface="Arial" panose="020B0604020202020204" pitchFamily="34" charset="0"/>
              <a:buChar char="•"/>
              <a:defRPr sz="1400"/>
            </a:lvl3pPr>
            <a:lvl4pPr marL="1543050" indent="-171450">
              <a:spcBef>
                <a:spcPts val="1000"/>
              </a:spcBef>
              <a:spcAft>
                <a:spcPts val="800"/>
              </a:spcAft>
              <a:buClr>
                <a:schemeClr val="accent2"/>
              </a:buClr>
              <a:buFont typeface="Arial" panose="020B0604020202020204" pitchFamily="34" charset="0"/>
              <a:buChar char="•"/>
              <a:defRPr sz="1200"/>
            </a:lvl4pPr>
            <a:lvl5pPr marL="2000250" indent="-171450">
              <a:spcBef>
                <a:spcPts val="1000"/>
              </a:spcBef>
              <a:spcAft>
                <a:spcPts val="800"/>
              </a:spcAft>
              <a:buClr>
                <a:schemeClr val="accent2"/>
              </a:buClr>
              <a:buFont typeface="Arial" panose="020B0604020202020204" pitchFamily="34" charset="0"/>
              <a:buChar cha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4/3/2025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37703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p>
            <a:r>
              <a:rPr lang="en-US" dirty="0"/>
              <a:t>Click to add title</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4/3/2025</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838199" y="1825625"/>
            <a:ext cx="10515600" cy="4297680"/>
          </a:xfrm>
        </p:spPr>
        <p:txBody>
          <a:bodyPr>
            <a:normAutofit/>
          </a:bodyPr>
          <a:lstStyle>
            <a:lvl1pPr>
              <a:defRPr sz="2400"/>
            </a:lvl1pPr>
          </a:lstStyle>
          <a:p>
            <a:r>
              <a:rPr lang="en-US"/>
              <a:t>Click icon to add table</a:t>
            </a:r>
            <a:endParaRPr lang="en-US" dirty="0"/>
          </a:p>
        </p:txBody>
      </p:sp>
    </p:spTree>
    <p:extLst>
      <p:ext uri="{BB962C8B-B14F-4D97-AF65-F5344CB8AC3E}">
        <p14:creationId xmlns:p14="http://schemas.microsoft.com/office/powerpoint/2010/main" val="2626099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7B7232D-F1A6-B6C3-3BBF-E834CC7CDC8E}"/>
              </a:ext>
              <a:ext uri="{C183D7F6-B498-43B3-948B-1728B52AA6E4}">
                <adec:decorative xmlns:adec="http://schemas.microsoft.com/office/drawing/2017/decorative" val="1"/>
              </a:ext>
            </a:extLst>
          </p:cNvPr>
          <p:cNvGrpSpPr/>
          <p:nvPr userDrawn="1"/>
        </p:nvGrpSpPr>
        <p:grpSpPr>
          <a:xfrm>
            <a:off x="0" y="0"/>
            <a:ext cx="5930138" cy="6858001"/>
            <a:chOff x="0" y="-1"/>
            <a:chExt cx="5930138" cy="6858001"/>
          </a:xfrm>
        </p:grpSpPr>
        <p:sp>
          <p:nvSpPr>
            <p:cNvPr id="8" name="Oval 7">
              <a:extLst>
                <a:ext uri="{FF2B5EF4-FFF2-40B4-BE49-F238E27FC236}">
                  <a16:creationId xmlns:a16="http://schemas.microsoft.com/office/drawing/2014/main" id="{0D306340-6BFD-FE3D-535B-B59C1C44EDDA}"/>
                </a:ext>
              </a:extLst>
            </p:cNvPr>
            <p:cNvSpPr/>
            <p:nvPr userDrawn="1"/>
          </p:nvSpPr>
          <p:spPr>
            <a:xfrm>
              <a:off x="383877" y="778462"/>
              <a:ext cx="5315035" cy="53150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reeform: Shape 11">
              <a:extLst>
                <a:ext uri="{FF2B5EF4-FFF2-40B4-BE49-F238E27FC236}">
                  <a16:creationId xmlns:a16="http://schemas.microsoft.com/office/drawing/2014/main" id="{338E6C4B-ABF3-8B7E-8DCF-A93F69C712B1}"/>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Freeform: Shape 13">
              <a:extLst>
                <a:ext uri="{FF2B5EF4-FFF2-40B4-BE49-F238E27FC236}">
                  <a16:creationId xmlns:a16="http://schemas.microsoft.com/office/drawing/2014/main" id="{6F90F99F-B12A-E8F9-5A86-D76B201D6308}"/>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5">
              <a:extLst>
                <a:ext uri="{FF2B5EF4-FFF2-40B4-BE49-F238E27FC236}">
                  <a16:creationId xmlns:a16="http://schemas.microsoft.com/office/drawing/2014/main" id="{BFA99EFE-81BC-95EA-FA61-B7199AD98A74}"/>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7">
              <a:extLst>
                <a:ext uri="{FF2B5EF4-FFF2-40B4-BE49-F238E27FC236}">
                  <a16:creationId xmlns:a16="http://schemas.microsoft.com/office/drawing/2014/main" id="{DD9FC028-D877-28FE-C646-DBD85D932641}"/>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Shape 21">
              <a:extLst>
                <a:ext uri="{FF2B5EF4-FFF2-40B4-BE49-F238E27FC236}">
                  <a16:creationId xmlns:a16="http://schemas.microsoft.com/office/drawing/2014/main" id="{AA0AFFE9-F0C2-BDA0-BF87-9977706AB6A8}"/>
                </a:ext>
              </a:extLst>
            </p:cNvPr>
            <p:cNvSpPr/>
            <p:nvPr userDrawn="1"/>
          </p:nvSpPr>
          <p:spPr>
            <a:xfrm flipH="1">
              <a:off x="4364198"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383876" y="764502"/>
            <a:ext cx="5315035" cy="5328996"/>
          </a:xfrm>
        </p:spPr>
        <p:txBody>
          <a:bodyPr>
            <a:noAutofit/>
          </a:bodyPr>
          <a:lstStyle>
            <a:lvl1pPr algn="ctr">
              <a:defRPr sz="44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605455" y="755171"/>
            <a:ext cx="4619937" cy="5315035"/>
          </a:xfrm>
        </p:spPr>
        <p:txBody>
          <a:bodyPr anchor="ctr" anchorCtr="0">
            <a:normAutofit/>
          </a:bodyPr>
          <a:lstStyle>
            <a:lvl1pPr marL="0" indent="0">
              <a:spcBef>
                <a:spcPts val="1000"/>
              </a:spcBef>
              <a:spcAft>
                <a:spcPts val="800"/>
              </a:spcAft>
              <a:buNone/>
              <a:defRPr sz="2400"/>
            </a:lvl1pPr>
            <a:lvl2pPr marL="800100" indent="-342900">
              <a:spcBef>
                <a:spcPts val="1000"/>
              </a:spcBef>
              <a:spcAft>
                <a:spcPts val="800"/>
              </a:spcAft>
              <a:buClr>
                <a:schemeClr val="accent2"/>
              </a:buClr>
              <a:buFont typeface="Arial" panose="020B0604020202020204" pitchFamily="34" charset="0"/>
              <a:buChar char="•"/>
              <a:defRPr sz="2000"/>
            </a:lvl2pPr>
            <a:lvl3pPr marL="1200150" indent="-285750">
              <a:spcBef>
                <a:spcPts val="1000"/>
              </a:spcBef>
              <a:spcAft>
                <a:spcPts val="800"/>
              </a:spcAft>
              <a:buClr>
                <a:schemeClr val="accent2"/>
              </a:buClr>
              <a:buFont typeface="Arial" panose="020B0604020202020204" pitchFamily="34" charset="0"/>
              <a:buChar char="•"/>
              <a:defRPr sz="1800"/>
            </a:lvl3pPr>
            <a:lvl4pPr marL="1657350" indent="-285750">
              <a:spcBef>
                <a:spcPts val="1000"/>
              </a:spcBef>
              <a:spcAft>
                <a:spcPts val="800"/>
              </a:spcAft>
              <a:buClr>
                <a:schemeClr val="accent2"/>
              </a:buClr>
              <a:buFont typeface="Arial" panose="020B0604020202020204" pitchFamily="34" charset="0"/>
              <a:buChar char="•"/>
              <a:defRPr sz="1600"/>
            </a:lvl4pPr>
            <a:lvl5pPr marL="2114550" indent="-285750">
              <a:spcBef>
                <a:spcPts val="1000"/>
              </a:spcBef>
              <a:spcAft>
                <a:spcPts val="800"/>
              </a:spcAft>
              <a:buClr>
                <a:schemeClr val="accent2"/>
              </a:buClr>
              <a:buFont typeface="Arial" panose="020B0604020202020204" pitchFamily="34" charset="0"/>
              <a:buChar char="•"/>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4/3/2025</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E96D25F-53A2-6217-84B4-7EB874F0B372}"/>
              </a:ext>
              <a:ext uri="{C183D7F6-B498-43B3-948B-1728B52AA6E4}">
                <adec:decorative xmlns:adec="http://schemas.microsoft.com/office/drawing/2017/decorative" val="1"/>
              </a:ext>
            </a:extLst>
          </p:cNvPr>
          <p:cNvGrpSpPr/>
          <p:nvPr userDrawn="1"/>
        </p:nvGrpSpPr>
        <p:grpSpPr>
          <a:xfrm>
            <a:off x="489189" y="941148"/>
            <a:ext cx="11182430" cy="4797821"/>
            <a:chOff x="489189" y="941148"/>
            <a:chExt cx="11182430" cy="4797821"/>
          </a:xfrm>
        </p:grpSpPr>
        <p:sp>
          <p:nvSpPr>
            <p:cNvPr id="8" name="Oval 7">
              <a:extLst>
                <a:ext uri="{FF2B5EF4-FFF2-40B4-BE49-F238E27FC236}">
                  <a16:creationId xmlns:a16="http://schemas.microsoft.com/office/drawing/2014/main" id="{A50FA62D-C8AE-52B8-1712-6116756D1A83}"/>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Arc 8">
              <a:extLst>
                <a:ext uri="{FF2B5EF4-FFF2-40B4-BE49-F238E27FC236}">
                  <a16:creationId xmlns:a16="http://schemas.microsoft.com/office/drawing/2014/main" id="{1D2D6A01-57CF-3C0B-968C-E5A8FD352320}"/>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410BEFAA-C349-7DB1-1827-0FA48A430AD8}"/>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09957" y="1119031"/>
            <a:ext cx="4384736" cy="4619938"/>
          </a:xfrm>
        </p:spPr>
        <p:txBody>
          <a:bodyPr>
            <a:noAutofit/>
          </a:bodyPr>
          <a:lstStyle>
            <a:lvl1pPr algn="ctr">
              <a:defRPr>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801708" y="554942"/>
            <a:ext cx="5552091" cy="5768220"/>
          </a:xfrm>
        </p:spPr>
        <p:txBody>
          <a:bodyPr anchor="ctr" anchorCtr="0">
            <a:normAutofit/>
          </a:bodyPr>
          <a:lstStyle>
            <a:lvl1pPr marL="0" indent="0">
              <a:spcBef>
                <a:spcPts val="1000"/>
              </a:spcBef>
              <a:spcAft>
                <a:spcPts val="800"/>
              </a:spcAft>
              <a:buNone/>
              <a:defRPr sz="2400"/>
            </a:lvl1pPr>
            <a:lvl2pPr marL="800100" indent="-342900">
              <a:spcBef>
                <a:spcPts val="1000"/>
              </a:spcBef>
              <a:spcAft>
                <a:spcPts val="800"/>
              </a:spcAft>
              <a:buClr>
                <a:schemeClr val="accent2"/>
              </a:buClr>
              <a:buFont typeface="Arial" panose="020B0604020202020204" pitchFamily="34" charset="0"/>
              <a:buChar char="•"/>
              <a:defRPr sz="2000"/>
            </a:lvl2pPr>
            <a:lvl3pPr marL="1200150" indent="-285750">
              <a:spcBef>
                <a:spcPts val="1000"/>
              </a:spcBef>
              <a:spcAft>
                <a:spcPts val="800"/>
              </a:spcAft>
              <a:buClr>
                <a:schemeClr val="accent2"/>
              </a:buClr>
              <a:buFont typeface="Arial" panose="020B0604020202020204" pitchFamily="34" charset="0"/>
              <a:buChar char="•"/>
              <a:defRPr sz="1800"/>
            </a:lvl3pPr>
            <a:lvl4pPr marL="1657350" indent="-285750">
              <a:spcBef>
                <a:spcPts val="1000"/>
              </a:spcBef>
              <a:spcAft>
                <a:spcPts val="800"/>
              </a:spcAft>
              <a:buClr>
                <a:schemeClr val="accent2"/>
              </a:buClr>
              <a:buFont typeface="Arial" panose="020B0604020202020204" pitchFamily="34" charset="0"/>
              <a:buChar char="•"/>
              <a:defRPr sz="1600"/>
            </a:lvl4pPr>
            <a:lvl5pPr marL="2114550" indent="-285750">
              <a:spcBef>
                <a:spcPts val="1000"/>
              </a:spcBef>
              <a:spcAft>
                <a:spcPts val="800"/>
              </a:spcAft>
              <a:buClr>
                <a:schemeClr val="accent2"/>
              </a:buClr>
              <a:buFont typeface="Arial" panose="020B0604020202020204" pitchFamily="34" charset="0"/>
              <a:buChar char="•"/>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4388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Picture">
    <p:bg>
      <p:bgPr>
        <a:solidFill>
          <a:schemeClr val="bg1"/>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EF93C3C-09E9-6CD0-EF4B-6DE09539EE7A}"/>
              </a:ext>
            </a:extLst>
          </p:cNvPr>
          <p:cNvSpPr>
            <a:spLocks noGrp="1"/>
          </p:cNvSpPr>
          <p:nvPr>
            <p:ph type="pic" sz="quarter" idx="10" hasCustomPrompt="1"/>
          </p:nvPr>
        </p:nvSpPr>
        <p:spPr>
          <a:xfrm>
            <a:off x="0" y="0"/>
            <a:ext cx="12192000" cy="6858000"/>
          </a:xfrm>
          <a:custGeom>
            <a:avLst/>
            <a:gdLst>
              <a:gd name="connsiteX0" fmla="*/ 9011782 w 12192000"/>
              <a:gd name="connsiteY0" fmla="*/ 4817511 h 6858000"/>
              <a:gd name="connsiteX1" fmla="*/ 8937059 w 12192000"/>
              <a:gd name="connsiteY1" fmla="*/ 4972626 h 6858000"/>
              <a:gd name="connsiteX2" fmla="*/ 8588084 w 12192000"/>
              <a:gd name="connsiteY2" fmla="*/ 5489438 h 6858000"/>
              <a:gd name="connsiteX3" fmla="*/ 8565206 w 12192000"/>
              <a:gd name="connsiteY3" fmla="*/ 5514611 h 6858000"/>
              <a:gd name="connsiteX4" fmla="*/ 8569944 w 12192000"/>
              <a:gd name="connsiteY4" fmla="*/ 5520198 h 6858000"/>
              <a:gd name="connsiteX5" fmla="*/ 8878607 w 12192000"/>
              <a:gd name="connsiteY5" fmla="*/ 5644582 h 6858000"/>
              <a:gd name="connsiteX6" fmla="*/ 9315123 w 12192000"/>
              <a:gd name="connsiteY6" fmla="*/ 5219907 h 6858000"/>
              <a:gd name="connsiteX7" fmla="*/ 9048519 w 12192000"/>
              <a:gd name="connsiteY7" fmla="*/ 4828605 h 6858000"/>
              <a:gd name="connsiteX8" fmla="*/ 6096000 w 12192000"/>
              <a:gd name="connsiteY8" fmla="*/ 200625 h 6858000"/>
              <a:gd name="connsiteX9" fmla="*/ 2867625 w 12192000"/>
              <a:gd name="connsiteY9" fmla="*/ 3429000 h 6858000"/>
              <a:gd name="connsiteX10" fmla="*/ 6096000 w 12192000"/>
              <a:gd name="connsiteY10" fmla="*/ 6657375 h 6858000"/>
              <a:gd name="connsiteX11" fmla="*/ 9324375 w 12192000"/>
              <a:gd name="connsiteY11" fmla="*/ 3429000 h 6858000"/>
              <a:gd name="connsiteX12" fmla="*/ 6096000 w 12192000"/>
              <a:gd name="connsiteY12" fmla="*/ 200625 h 6858000"/>
              <a:gd name="connsiteX13" fmla="*/ 0 w 12192000"/>
              <a:gd name="connsiteY13" fmla="*/ 0 h 6858000"/>
              <a:gd name="connsiteX14" fmla="*/ 12192000 w 12192000"/>
              <a:gd name="connsiteY14" fmla="*/ 0 h 6858000"/>
              <a:gd name="connsiteX15" fmla="*/ 12192000 w 12192000"/>
              <a:gd name="connsiteY15" fmla="*/ 6858000 h 6858000"/>
              <a:gd name="connsiteX16" fmla="*/ 0 w 12192000"/>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0" h="6858000">
                <a:moveTo>
                  <a:pt x="9011782" y="4817511"/>
                </a:moveTo>
                <a:lnTo>
                  <a:pt x="8937059" y="4972626"/>
                </a:lnTo>
                <a:cubicBezTo>
                  <a:pt x="8837255" y="5156349"/>
                  <a:pt x="8720206" y="5329344"/>
                  <a:pt x="8588084" y="5489438"/>
                </a:cubicBezTo>
                <a:lnTo>
                  <a:pt x="8565206" y="5514611"/>
                </a:lnTo>
                <a:lnTo>
                  <a:pt x="8569944" y="5520198"/>
                </a:lnTo>
                <a:cubicBezTo>
                  <a:pt x="8648938" y="5597049"/>
                  <a:pt x="8758066" y="5644582"/>
                  <a:pt x="8878607" y="5644582"/>
                </a:cubicBezTo>
                <a:cubicBezTo>
                  <a:pt x="9119688" y="5644582"/>
                  <a:pt x="9315123" y="5454449"/>
                  <a:pt x="9315123" y="5219907"/>
                </a:cubicBezTo>
                <a:cubicBezTo>
                  <a:pt x="9315123" y="5044001"/>
                  <a:pt x="9205191" y="4893074"/>
                  <a:pt x="9048519" y="4828605"/>
                </a:cubicBezTo>
                <a:close/>
                <a:moveTo>
                  <a:pt x="6096000" y="200625"/>
                </a:moveTo>
                <a:cubicBezTo>
                  <a:pt x="4313018" y="200625"/>
                  <a:pt x="2867625" y="1646018"/>
                  <a:pt x="2867625" y="3429000"/>
                </a:cubicBezTo>
                <a:cubicBezTo>
                  <a:pt x="2867625" y="5211982"/>
                  <a:pt x="4313018" y="6657375"/>
                  <a:pt x="6096000" y="6657375"/>
                </a:cubicBezTo>
                <a:cubicBezTo>
                  <a:pt x="7878982" y="6657375"/>
                  <a:pt x="9324375" y="5211982"/>
                  <a:pt x="9324375" y="3429000"/>
                </a:cubicBezTo>
                <a:cubicBezTo>
                  <a:pt x="9324375" y="1646018"/>
                  <a:pt x="7878982" y="200625"/>
                  <a:pt x="6096000" y="200625"/>
                </a:cubicBezTo>
                <a:close/>
                <a:moveTo>
                  <a:pt x="0" y="0"/>
                </a:moveTo>
                <a:lnTo>
                  <a:pt x="12192000" y="0"/>
                </a:lnTo>
                <a:lnTo>
                  <a:pt x="12192000" y="6858000"/>
                </a:lnTo>
                <a:lnTo>
                  <a:pt x="0" y="6858000"/>
                </a:lnTo>
                <a:close/>
              </a:path>
            </a:pathLst>
          </a:custGeom>
          <a:solidFill>
            <a:schemeClr val="tx1"/>
          </a:solidFill>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 name="Arc 2">
            <a:extLst>
              <a:ext uri="{FF2B5EF4-FFF2-40B4-BE49-F238E27FC236}">
                <a16:creationId xmlns:a16="http://schemas.microsoft.com/office/drawing/2014/main" id="{D5C3C4BD-DFDB-76B4-17CA-7DA4D1729FA1}"/>
              </a:ext>
              <a:ext uri="{C183D7F6-B498-43B3-948B-1728B52AA6E4}">
                <adec:decorative xmlns:adec="http://schemas.microsoft.com/office/drawing/2017/decorative" val="1"/>
              </a:ext>
            </a:extLst>
          </p:cNvPr>
          <p:cNvSpPr/>
          <p:nvPr userDrawn="1"/>
        </p:nvSpPr>
        <p:spPr>
          <a:xfrm rot="9366740" flipV="1">
            <a:off x="2557952" y="-89828"/>
            <a:ext cx="7173200" cy="7173200"/>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itle 11">
            <a:extLst>
              <a:ext uri="{FF2B5EF4-FFF2-40B4-BE49-F238E27FC236}">
                <a16:creationId xmlns:a16="http://schemas.microsoft.com/office/drawing/2014/main" id="{2B04B61C-6467-D51D-0AF4-5C7D05F36CB5}"/>
              </a:ext>
            </a:extLst>
          </p:cNvPr>
          <p:cNvSpPr>
            <a:spLocks noGrp="1"/>
          </p:cNvSpPr>
          <p:nvPr>
            <p:ph type="title" hasCustomPrompt="1"/>
          </p:nvPr>
        </p:nvSpPr>
        <p:spPr>
          <a:xfrm>
            <a:off x="2868168" y="923544"/>
            <a:ext cx="6455664" cy="5010912"/>
          </a:xfrm>
          <a:prstGeom prst="rect">
            <a:avLst/>
          </a:prstGeom>
          <a:noFill/>
        </p:spPr>
        <p:txBody>
          <a:bodyPr lIns="0" rIns="0">
            <a:normAutofit/>
          </a:bodyPr>
          <a:lstStyle>
            <a:lvl1pPr algn="ctr">
              <a:defRPr sz="6000"/>
            </a:lvl1pPr>
          </a:lstStyle>
          <a:p>
            <a:r>
              <a:rPr lang="en-US" dirty="0"/>
              <a:t>Click to add title</a:t>
            </a:r>
          </a:p>
        </p:txBody>
      </p:sp>
      <p:sp>
        <p:nvSpPr>
          <p:cNvPr id="4" name="Freeform: Shape 3">
            <a:extLst>
              <a:ext uri="{FF2B5EF4-FFF2-40B4-BE49-F238E27FC236}">
                <a16:creationId xmlns:a16="http://schemas.microsoft.com/office/drawing/2014/main" id="{47A19F4B-D154-3EB2-F86A-9A63283A3EA6}"/>
              </a:ext>
              <a:ext uri="{C183D7F6-B498-43B3-948B-1728B52AA6E4}">
                <adec:decorative xmlns:adec="http://schemas.microsoft.com/office/drawing/2017/decorative" val="1"/>
              </a:ext>
            </a:extLst>
          </p:cNvPr>
          <p:cNvSpPr>
            <a:spLocks/>
          </p:cNvSpPr>
          <p:nvPr userDrawn="1"/>
        </p:nvSpPr>
        <p:spPr>
          <a:xfrm>
            <a:off x="8565206" y="4817511"/>
            <a:ext cx="749917" cy="827071"/>
          </a:xfrm>
          <a:custGeom>
            <a:avLst/>
            <a:gdLst>
              <a:gd name="connsiteX0" fmla="*/ 446576 w 749917"/>
              <a:gd name="connsiteY0" fmla="*/ 0 h 827071"/>
              <a:gd name="connsiteX1" fmla="*/ 483313 w 749917"/>
              <a:gd name="connsiteY1" fmla="*/ 11094 h 827071"/>
              <a:gd name="connsiteX2" fmla="*/ 749917 w 749917"/>
              <a:gd name="connsiteY2" fmla="*/ 402396 h 827071"/>
              <a:gd name="connsiteX3" fmla="*/ 313401 w 749917"/>
              <a:gd name="connsiteY3" fmla="*/ 827071 h 827071"/>
              <a:gd name="connsiteX4" fmla="*/ 4738 w 749917"/>
              <a:gd name="connsiteY4" fmla="*/ 702687 h 827071"/>
              <a:gd name="connsiteX5" fmla="*/ 0 w 749917"/>
              <a:gd name="connsiteY5" fmla="*/ 697100 h 827071"/>
              <a:gd name="connsiteX6" fmla="*/ 22878 w 749917"/>
              <a:gd name="connsiteY6" fmla="*/ 671927 h 827071"/>
              <a:gd name="connsiteX7" fmla="*/ 371853 w 749917"/>
              <a:gd name="connsiteY7" fmla="*/ 155115 h 827071"/>
              <a:gd name="connsiteX8" fmla="*/ 446576 w 749917"/>
              <a:gd name="connsiteY8" fmla="*/ 0 h 82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9917" h="827071">
                <a:moveTo>
                  <a:pt x="446576" y="0"/>
                </a:moveTo>
                <a:lnTo>
                  <a:pt x="483313" y="11094"/>
                </a:lnTo>
                <a:cubicBezTo>
                  <a:pt x="639985" y="75563"/>
                  <a:pt x="749917" y="226490"/>
                  <a:pt x="749917" y="402396"/>
                </a:cubicBezTo>
                <a:cubicBezTo>
                  <a:pt x="749917" y="636938"/>
                  <a:pt x="554482" y="827071"/>
                  <a:pt x="313401" y="827071"/>
                </a:cubicBezTo>
                <a:cubicBezTo>
                  <a:pt x="192860" y="827071"/>
                  <a:pt x="83732" y="779538"/>
                  <a:pt x="4738" y="702687"/>
                </a:cubicBezTo>
                <a:lnTo>
                  <a:pt x="0" y="697100"/>
                </a:lnTo>
                <a:lnTo>
                  <a:pt x="22878" y="671927"/>
                </a:lnTo>
                <a:cubicBezTo>
                  <a:pt x="155000" y="511833"/>
                  <a:pt x="272049" y="338838"/>
                  <a:pt x="371853" y="155115"/>
                </a:cubicBezTo>
                <a:lnTo>
                  <a:pt x="4465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8420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CB8A6E1-44B2-54E1-6460-1C9B27EE75FD}"/>
              </a:ext>
              <a:ext uri="{C183D7F6-B498-43B3-948B-1728B52AA6E4}">
                <adec:decorative xmlns:adec="http://schemas.microsoft.com/office/drawing/2017/decorative" val="1"/>
              </a:ext>
            </a:extLst>
          </p:cNvPr>
          <p:cNvGrpSpPr/>
          <p:nvPr userDrawn="1"/>
        </p:nvGrpSpPr>
        <p:grpSpPr>
          <a:xfrm>
            <a:off x="0" y="0"/>
            <a:ext cx="5698912" cy="6858001"/>
            <a:chOff x="0" y="-1"/>
            <a:chExt cx="5698912" cy="6858001"/>
          </a:xfrm>
        </p:grpSpPr>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7" name="Title 1">
            <a:extLst>
              <a:ext uri="{FF2B5EF4-FFF2-40B4-BE49-F238E27FC236}">
                <a16:creationId xmlns:a16="http://schemas.microsoft.com/office/drawing/2014/main" id="{4F9EBE3B-A856-C23C-4698-B764DF4BC70D}"/>
              </a:ext>
            </a:extLst>
          </p:cNvPr>
          <p:cNvSpPr>
            <a:spLocks noGrp="1"/>
          </p:cNvSpPr>
          <p:nvPr>
            <p:ph type="title" hasCustomPrompt="1"/>
          </p:nvPr>
        </p:nvSpPr>
        <p:spPr>
          <a:xfrm>
            <a:off x="6222118" y="262762"/>
            <a:ext cx="5507421" cy="3649718"/>
          </a:xfrm>
        </p:spPr>
        <p:txBody>
          <a:bodyPr anchor="b">
            <a:normAutofit/>
          </a:bodyPr>
          <a:lstStyle>
            <a:lvl1pPr>
              <a:defRPr sz="6000"/>
            </a:lvl1pPr>
          </a:lstStyle>
          <a:p>
            <a:r>
              <a:rPr lang="en-US" dirty="0"/>
              <a:t>Click to add title</a:t>
            </a:r>
          </a:p>
        </p:txBody>
      </p:sp>
      <p:sp>
        <p:nvSpPr>
          <p:cNvPr id="8" name="Picture Placeholder 7">
            <a:extLst>
              <a:ext uri="{FF2B5EF4-FFF2-40B4-BE49-F238E27FC236}">
                <a16:creationId xmlns:a16="http://schemas.microsoft.com/office/drawing/2014/main" id="{74C9CB37-5251-201C-ACE3-FD69A00C772E}"/>
              </a:ext>
            </a:extLst>
          </p:cNvPr>
          <p:cNvSpPr>
            <a:spLocks noGrp="1"/>
          </p:cNvSpPr>
          <p:nvPr>
            <p:ph type="pic" sz="quarter" idx="14"/>
          </p:nvPr>
        </p:nvSpPr>
        <p:spPr>
          <a:xfrm>
            <a:off x="707393" y="847600"/>
            <a:ext cx="4619625" cy="4617720"/>
          </a:xfrm>
          <a:prstGeom prst="ellipse">
            <a:avLst/>
          </a:prstGeom>
          <a:noFill/>
        </p:spPr>
        <p:txBody>
          <a:bodyPr tIns="548640">
            <a:normAutofit/>
          </a:bodyPr>
          <a:lstStyle>
            <a:lvl1pPr marL="0" indent="0" algn="ctr">
              <a:buNone/>
              <a:defRPr sz="2000"/>
            </a:lvl1pPr>
          </a:lstStyle>
          <a:p>
            <a:r>
              <a:rPr lang="en-US"/>
              <a:t>Click icon to add picture</a:t>
            </a:r>
            <a:endParaRPr lang="en-US" dirty="0"/>
          </a:p>
        </p:txBody>
      </p:sp>
      <p:sp>
        <p:nvSpPr>
          <p:cNvPr id="9" name="Content Placeholder 2">
            <a:extLst>
              <a:ext uri="{FF2B5EF4-FFF2-40B4-BE49-F238E27FC236}">
                <a16:creationId xmlns:a16="http://schemas.microsoft.com/office/drawing/2014/main" id="{EBF08299-9068-827D-783B-BFF5B95E9574}"/>
              </a:ext>
            </a:extLst>
          </p:cNvPr>
          <p:cNvSpPr>
            <a:spLocks noGrp="1"/>
          </p:cNvSpPr>
          <p:nvPr>
            <p:ph idx="1" hasCustomPrompt="1"/>
          </p:nvPr>
        </p:nvSpPr>
        <p:spPr>
          <a:xfrm>
            <a:off x="6222118" y="4058263"/>
            <a:ext cx="5507421" cy="2141482"/>
          </a:xfrm>
        </p:spPr>
        <p:txBody>
          <a:bodyPr>
            <a:normAutofit/>
          </a:bodyPr>
          <a:lstStyle>
            <a:lvl1pPr marL="0" indent="0">
              <a:lnSpc>
                <a:spcPct val="90000"/>
              </a:lnSpc>
              <a:buFont typeface="Arial" panose="020B0604020202020204" pitchFamily="34" charset="0"/>
              <a:buNone/>
              <a:defRPr sz="2400"/>
            </a:lvl1pPr>
            <a:lvl2pPr marL="228600">
              <a:lnSpc>
                <a:spcPct val="90000"/>
              </a:lnSpc>
              <a:buClr>
                <a:schemeClr val="accent2"/>
              </a:buClr>
              <a:defRPr sz="2000"/>
            </a:lvl2pPr>
            <a:lvl3pPr marL="457200">
              <a:lnSpc>
                <a:spcPct val="90000"/>
              </a:lnSpc>
              <a:buClr>
                <a:schemeClr val="accent2"/>
              </a:buClr>
              <a:defRPr sz="1800"/>
            </a:lvl3pPr>
            <a:lvl4pPr marL="685800">
              <a:lnSpc>
                <a:spcPct val="90000"/>
              </a:lnSpc>
              <a:buClr>
                <a:schemeClr val="accent2"/>
              </a:buClr>
              <a:defRPr sz="1600"/>
            </a:lvl4pPr>
            <a:lvl5pPr>
              <a:lnSpc>
                <a:spcPct val="110000"/>
              </a:lnSpc>
              <a:defRPr/>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dirty="0">
                <a:solidFill>
                  <a:prstClr val="black">
                    <a:tint val="75000"/>
                  </a:prstClr>
                </a:solidFill>
              </a:rPr>
              <a:t>Pitch deck</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17468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304803"/>
            <a:ext cx="10515600" cy="1472974"/>
          </a:xfrm>
        </p:spPr>
        <p:txBody>
          <a:bodyPr anchor="ctr" anchorCtr="0">
            <a:noAutofit/>
          </a:bodyPr>
          <a:lstStyle/>
          <a:p>
            <a:r>
              <a:rPr lang="en-US" dirty="0"/>
              <a:t>Click to add title</a:t>
            </a:r>
          </a:p>
        </p:txBody>
      </p:sp>
      <p:sp>
        <p:nvSpPr>
          <p:cNvPr id="13" name="Content Placeholder 12">
            <a:extLst>
              <a:ext uri="{FF2B5EF4-FFF2-40B4-BE49-F238E27FC236}">
                <a16:creationId xmlns:a16="http://schemas.microsoft.com/office/drawing/2014/main" id="{E3FB7D8D-37C3-E089-EC02-FB49A13CBE1D}"/>
              </a:ext>
            </a:extLst>
          </p:cNvPr>
          <p:cNvSpPr>
            <a:spLocks noGrp="1"/>
          </p:cNvSpPr>
          <p:nvPr>
            <p:ph sz="quarter" idx="13" hasCustomPrompt="1"/>
          </p:nvPr>
        </p:nvSpPr>
        <p:spPr>
          <a:xfrm>
            <a:off x="838200" y="1838099"/>
            <a:ext cx="8012113" cy="4284889"/>
          </a:xfrm>
        </p:spPr>
        <p:txBody>
          <a:bodyPr>
            <a:normAutofit/>
          </a:bodyPr>
          <a:lstStyle>
            <a:lvl1pPr>
              <a:lnSpc>
                <a:spcPct val="90000"/>
              </a:lnSpc>
              <a:spcBef>
                <a:spcPts val="1000"/>
              </a:spcBef>
              <a:spcAft>
                <a:spcPts val="800"/>
              </a:spcAft>
              <a:buClr>
                <a:schemeClr val="accent2"/>
              </a:buClr>
              <a:defRPr sz="1800"/>
            </a:lvl1pPr>
            <a:lvl2pPr>
              <a:lnSpc>
                <a:spcPct val="90000"/>
              </a:lnSpc>
              <a:spcBef>
                <a:spcPts val="1000"/>
              </a:spcBef>
              <a:spcAft>
                <a:spcPts val="800"/>
              </a:spcAft>
              <a:buClr>
                <a:schemeClr val="accent2"/>
              </a:buClr>
              <a:defRPr sz="1600"/>
            </a:lvl2pPr>
            <a:lvl3pPr>
              <a:lnSpc>
                <a:spcPct val="90000"/>
              </a:lnSpc>
              <a:spcBef>
                <a:spcPts val="1000"/>
              </a:spcBef>
              <a:spcAft>
                <a:spcPts val="800"/>
              </a:spcAft>
              <a:buClr>
                <a:schemeClr val="accent2"/>
              </a:buClr>
              <a:defRPr sz="1400"/>
            </a:lvl3pPr>
            <a:lvl4pPr>
              <a:lnSpc>
                <a:spcPct val="90000"/>
              </a:lnSpc>
              <a:spcBef>
                <a:spcPts val="1000"/>
              </a:spcBef>
              <a:spcAft>
                <a:spcPts val="800"/>
              </a:spcAft>
              <a:buClr>
                <a:schemeClr val="accent2"/>
              </a:buClr>
              <a:defRPr sz="1200"/>
            </a:lvl4pPr>
            <a:lvl5pPr>
              <a:lnSpc>
                <a:spcPct val="90000"/>
              </a:lnSpc>
              <a:spcBef>
                <a:spcPts val="1000"/>
              </a:spcBef>
              <a:spcAft>
                <a:spcPts val="800"/>
              </a:spcAft>
              <a:buClr>
                <a:schemeClr val="accent2"/>
              </a:buCl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4/3/2025</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7" name="Freeform: Shape 14">
            <a:extLst>
              <a:ext uri="{FF2B5EF4-FFF2-40B4-BE49-F238E27FC236}">
                <a16:creationId xmlns:a16="http://schemas.microsoft.com/office/drawing/2014/main" id="{438B6FA2-AF11-618E-2B1A-38BF083DF340}"/>
              </a:ext>
              <a:ext uri="{C183D7F6-B498-43B3-948B-1728B52AA6E4}">
                <adec:decorative xmlns:adec="http://schemas.microsoft.com/office/drawing/2017/decorative" val="1"/>
              </a:ext>
            </a:extLst>
          </p:cNvPr>
          <p:cNvSpPr/>
          <p:nvPr userDrawn="1"/>
        </p:nvSpPr>
        <p:spPr>
          <a:xfrm rot="16200000">
            <a:off x="-381048" y="5144407"/>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Freeform: Shape 13">
            <a:extLst>
              <a:ext uri="{FF2B5EF4-FFF2-40B4-BE49-F238E27FC236}">
                <a16:creationId xmlns:a16="http://schemas.microsoft.com/office/drawing/2014/main" id="{A269A8D8-A4AE-CEFF-E928-7DB1CFB3E401}"/>
              </a:ext>
              <a:ext uri="{C183D7F6-B498-43B3-948B-1728B52AA6E4}">
                <adec:decorative xmlns:adec="http://schemas.microsoft.com/office/drawing/2017/decorative" val="1"/>
              </a:ext>
            </a:extLst>
          </p:cNvPr>
          <p:cNvSpPr/>
          <p:nvPr userDrawn="1"/>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Freeform: Shape 19">
            <a:extLst>
              <a:ext uri="{FF2B5EF4-FFF2-40B4-BE49-F238E27FC236}">
                <a16:creationId xmlns:a16="http://schemas.microsoft.com/office/drawing/2014/main" id="{15418837-E689-97BE-9FAD-FEDBD599EBAD}"/>
              </a:ext>
              <a:ext uri="{C183D7F6-B498-43B3-948B-1728B52AA6E4}">
                <adec:decorative xmlns:adec="http://schemas.microsoft.com/office/drawing/2017/decorative" val="1"/>
              </a:ext>
            </a:extLst>
          </p:cNvPr>
          <p:cNvSpPr/>
          <p:nvPr userDrawn="1"/>
        </p:nvSpPr>
        <p:spPr>
          <a:xfrm rot="10800000" flipH="1">
            <a:off x="11109434" y="3527042"/>
            <a:ext cx="1082566" cy="1616525"/>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7894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7DF76A42-387B-8D66-1214-D40462070066}"/>
              </a:ext>
              <a:ext uri="{C183D7F6-B498-43B3-948B-1728B52AA6E4}">
                <adec:decorative xmlns:adec="http://schemas.microsoft.com/office/drawing/2017/decorative" val="1"/>
              </a:ext>
            </a:extLst>
          </p:cNvPr>
          <p:cNvSpPr/>
          <p:nvPr userDrawn="1"/>
        </p:nvSpPr>
        <p:spPr>
          <a:xfrm>
            <a:off x="7940621" y="704193"/>
            <a:ext cx="2296455" cy="22964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nvGrpSpPr>
          <p:cNvPr id="8" name="Group 7">
            <a:extLst>
              <a:ext uri="{FF2B5EF4-FFF2-40B4-BE49-F238E27FC236}">
                <a16:creationId xmlns:a16="http://schemas.microsoft.com/office/drawing/2014/main" id="{D2ACE818-46EF-547E-9315-A849483036BF}"/>
              </a:ext>
              <a:ext uri="{C183D7F6-B498-43B3-948B-1728B52AA6E4}">
                <adec:decorative xmlns:adec="http://schemas.microsoft.com/office/drawing/2017/decorative" val="1"/>
              </a:ext>
            </a:extLst>
          </p:cNvPr>
          <p:cNvGrpSpPr/>
          <p:nvPr userDrawn="1"/>
        </p:nvGrpSpPr>
        <p:grpSpPr>
          <a:xfrm>
            <a:off x="577652" y="0"/>
            <a:ext cx="8798419" cy="6816262"/>
            <a:chOff x="577652" y="-28502"/>
            <a:chExt cx="8798419" cy="6816262"/>
          </a:xfrm>
        </p:grpSpPr>
        <p:sp>
          <p:nvSpPr>
            <p:cNvPr id="9" name="Oval 8">
              <a:extLst>
                <a:ext uri="{FF2B5EF4-FFF2-40B4-BE49-F238E27FC236}">
                  <a16:creationId xmlns:a16="http://schemas.microsoft.com/office/drawing/2014/main" id="{E9644D21-8793-9A96-F305-5D20EE342B26}"/>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DF8D7AEF-C845-09F0-F31C-20B32BBA1EBA}"/>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5F9D44CB-887B-C74D-3E96-5607E84DAEFF}"/>
                </a:ext>
              </a:extLst>
            </p:cNvPr>
            <p:cNvSpPr/>
            <p:nvPr userDrawn="1"/>
          </p:nvSpPr>
          <p:spPr>
            <a:xfrm>
              <a:off x="577652" y="1085116"/>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4" name="Freeform: Shape 19">
            <a:extLst>
              <a:ext uri="{FF2B5EF4-FFF2-40B4-BE49-F238E27FC236}">
                <a16:creationId xmlns:a16="http://schemas.microsoft.com/office/drawing/2014/main" id="{87D193F4-2337-0048-1BE7-C9A8154191F9}"/>
              </a:ext>
              <a:ext uri="{C183D7F6-B498-43B3-948B-1728B52AA6E4}">
                <adec:decorative xmlns:adec="http://schemas.microsoft.com/office/drawing/2017/decorative" val="1"/>
              </a:ext>
            </a:extLst>
          </p:cNvPr>
          <p:cNvSpPr/>
          <p:nvPr userDrawn="1"/>
        </p:nvSpPr>
        <p:spPr>
          <a:xfrm rot="16200000" flipH="1">
            <a:off x="936118" y="5508455"/>
            <a:ext cx="1082566" cy="1616525"/>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5" name="Straight Connector 14">
            <a:extLst>
              <a:ext uri="{FF2B5EF4-FFF2-40B4-BE49-F238E27FC236}">
                <a16:creationId xmlns:a16="http://schemas.microsoft.com/office/drawing/2014/main" id="{45EE4510-BCBA-C39A-BEF1-A391A3304F88}"/>
              </a:ext>
              <a:ext uri="{C183D7F6-B498-43B3-948B-1728B52AA6E4}">
                <adec:decorative xmlns:adec="http://schemas.microsoft.com/office/drawing/2017/decorative" val="1"/>
              </a:ext>
            </a:extLst>
          </p:cNvPr>
          <p:cNvCxnSpPr>
            <a:cxnSpLocks/>
          </p:cNvCxnSpPr>
          <p:nvPr userDrawn="1"/>
        </p:nvCxnSpPr>
        <p:spPr>
          <a:xfrm>
            <a:off x="11494655" y="5270490"/>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2815929" y="1349825"/>
            <a:ext cx="6560142" cy="3063149"/>
          </a:xfrm>
        </p:spPr>
        <p:txBody>
          <a:bodyPr anchor="ctr">
            <a:noAutofit/>
          </a:bodyPr>
          <a:lstStyle>
            <a:lvl1pPr algn="ctr">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2815929" y="4412973"/>
            <a:ext cx="6560142" cy="1935571"/>
          </a:xfrm>
        </p:spPr>
        <p:txBody>
          <a:bodyPr>
            <a:noAutofit/>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D6D8061D-18C3-4F4F-85EF-561633F58754}" type="datetimeFigureOut">
              <a:rPr lang="en-US" smtClean="0"/>
              <a:t>4/3/2025</a:t>
            </a:fld>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563727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lvl1pPr>
              <a:defRPr/>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1825625"/>
            <a:ext cx="4915163" cy="4297680"/>
          </a:xfrm>
        </p:spPr>
        <p:txBody>
          <a:bodyPr>
            <a:normAutofit/>
          </a:bodyPr>
          <a:lstStyle>
            <a:lvl1pPr marL="0" indent="0">
              <a:spcBef>
                <a:spcPts val="1000"/>
              </a:spcBef>
              <a:spcAft>
                <a:spcPts val="800"/>
              </a:spcAft>
              <a:buNone/>
              <a:defRPr sz="2000"/>
            </a:lvl1pPr>
            <a:lvl2pPr marL="228600" indent="-228600">
              <a:spcBef>
                <a:spcPts val="1000"/>
              </a:spcBef>
              <a:spcAft>
                <a:spcPts val="800"/>
              </a:spcAft>
              <a:buClr>
                <a:schemeClr val="accent2"/>
              </a:buClr>
              <a:buFont typeface="Arial" panose="020B0604020202020204" pitchFamily="34" charset="0"/>
              <a:buChar char="•"/>
              <a:defRPr sz="2000"/>
            </a:lvl2pPr>
            <a:lvl3pPr marL="594360" indent="-228600">
              <a:spcBef>
                <a:spcPts val="1000"/>
              </a:spcBef>
              <a:spcAft>
                <a:spcPts val="800"/>
              </a:spcAft>
              <a:buClr>
                <a:schemeClr val="accent2"/>
              </a:buClr>
              <a:buFont typeface="Arial" panose="020B0604020202020204" pitchFamily="34" charset="0"/>
              <a:buChar char="•"/>
              <a:defRPr sz="2000"/>
            </a:lvl3pPr>
            <a:lvl4pPr marL="868680" indent="-228600">
              <a:spcBef>
                <a:spcPts val="1000"/>
              </a:spcBef>
              <a:spcAft>
                <a:spcPts val="800"/>
              </a:spcAft>
              <a:buClr>
                <a:schemeClr val="accent2"/>
              </a:buClr>
              <a:buFont typeface="Arial" panose="020B0604020202020204" pitchFamily="34" charset="0"/>
              <a:buChar char="•"/>
              <a:defRPr sz="2000"/>
            </a:lvl4pPr>
            <a:lvl5pPr marL="1143000" indent="-228600">
              <a:spcBef>
                <a:spcPts val="1000"/>
              </a:spcBef>
              <a:spcAft>
                <a:spcPts val="800"/>
              </a:spcAft>
              <a:buClr>
                <a:schemeClr val="accent2"/>
              </a:buClr>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5FB01ADF-164A-96FB-0129-C2A0F0ED0A85}"/>
              </a:ext>
            </a:extLst>
          </p:cNvPr>
          <p:cNvSpPr>
            <a:spLocks noGrp="1"/>
          </p:cNvSpPr>
          <p:nvPr>
            <p:ph sz="half" idx="15" hasCustomPrompt="1"/>
          </p:nvPr>
        </p:nvSpPr>
        <p:spPr>
          <a:xfrm>
            <a:off x="6147896" y="1816916"/>
            <a:ext cx="5212080" cy="4297680"/>
          </a:xfrm>
        </p:spPr>
        <p:txBody>
          <a:bodyPr>
            <a:normAutofit/>
          </a:bodyPr>
          <a:lstStyle>
            <a:lvl1pPr marL="0" indent="0">
              <a:spcBef>
                <a:spcPts val="1000"/>
              </a:spcBef>
              <a:spcAft>
                <a:spcPts val="800"/>
              </a:spcAft>
              <a:buNone/>
              <a:defRPr sz="2000"/>
            </a:lvl1pPr>
            <a:lvl2pPr marL="228600" indent="-228600">
              <a:spcBef>
                <a:spcPts val="1000"/>
              </a:spcBef>
              <a:spcAft>
                <a:spcPts val="800"/>
              </a:spcAft>
              <a:buClr>
                <a:schemeClr val="accent2"/>
              </a:buClr>
              <a:buFont typeface="Arial" panose="020B0604020202020204" pitchFamily="34" charset="0"/>
              <a:buChar char="•"/>
              <a:defRPr sz="2000"/>
            </a:lvl2pPr>
            <a:lvl3pPr marL="594360" indent="-228600">
              <a:spcBef>
                <a:spcPts val="1000"/>
              </a:spcBef>
              <a:spcAft>
                <a:spcPts val="800"/>
              </a:spcAft>
              <a:buClr>
                <a:schemeClr val="accent2"/>
              </a:buClr>
              <a:buFont typeface="Arial" panose="020B0604020202020204" pitchFamily="34" charset="0"/>
              <a:buChar char="•"/>
              <a:defRPr sz="2000"/>
            </a:lvl3pPr>
            <a:lvl4pPr marL="868680" indent="-228600">
              <a:spcBef>
                <a:spcPts val="1000"/>
              </a:spcBef>
              <a:spcAft>
                <a:spcPts val="800"/>
              </a:spcAft>
              <a:buClr>
                <a:schemeClr val="accent2"/>
              </a:buClr>
              <a:buFont typeface="Arial" panose="020B0604020202020204" pitchFamily="34" charset="0"/>
              <a:buChar char="•"/>
              <a:defRPr sz="2000"/>
            </a:lvl4pPr>
            <a:lvl5pPr marL="1143000" indent="-228600">
              <a:spcBef>
                <a:spcPts val="1000"/>
              </a:spcBef>
              <a:spcAft>
                <a:spcPts val="800"/>
              </a:spcAft>
              <a:buClr>
                <a:schemeClr val="accent2"/>
              </a:buClr>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1" name="Group 10">
            <a:extLst>
              <a:ext uri="{FF2B5EF4-FFF2-40B4-BE49-F238E27FC236}">
                <a16:creationId xmlns:a16="http://schemas.microsoft.com/office/drawing/2014/main" id="{C263F0DD-A38B-64B8-7412-087B487E6D47}"/>
              </a:ext>
              <a:ext uri="{C183D7F6-B498-43B3-948B-1728B52AA6E4}">
                <adec:decorative xmlns:adec="http://schemas.microsoft.com/office/drawing/2017/decorative" val="1"/>
              </a:ext>
            </a:extLst>
          </p:cNvPr>
          <p:cNvGrpSpPr/>
          <p:nvPr userDrawn="1"/>
        </p:nvGrpSpPr>
        <p:grpSpPr>
          <a:xfrm>
            <a:off x="123536" y="2"/>
            <a:ext cx="12068464" cy="6857998"/>
            <a:chOff x="123536" y="2"/>
            <a:chExt cx="12068464" cy="6857998"/>
          </a:xfrm>
        </p:grpSpPr>
        <p:sp>
          <p:nvSpPr>
            <p:cNvPr id="12" name="Freeform: Shape 9">
              <a:extLst>
                <a:ext uri="{FF2B5EF4-FFF2-40B4-BE49-F238E27FC236}">
                  <a16:creationId xmlns:a16="http://schemas.microsoft.com/office/drawing/2014/main" id="{44CE2FB7-A856-E3C3-9798-73AAFB7901B8}"/>
                </a:ext>
              </a:extLst>
            </p:cNvPr>
            <p:cNvSpPr/>
            <p:nvPr userDrawn="1"/>
          </p:nvSpPr>
          <p:spPr>
            <a:xfrm>
              <a:off x="5671336"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Freeform: Shape 10">
              <a:extLst>
                <a:ext uri="{FF2B5EF4-FFF2-40B4-BE49-F238E27FC236}">
                  <a16:creationId xmlns:a16="http://schemas.microsoft.com/office/drawing/2014/main" id="{47ED62E5-894A-A8F9-A6DC-4A5C147CDE78}"/>
                </a:ext>
              </a:extLst>
            </p:cNvPr>
            <p:cNvSpPr/>
            <p:nvPr userDrawn="1"/>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Freeform: Shape 11">
              <a:extLst>
                <a:ext uri="{FF2B5EF4-FFF2-40B4-BE49-F238E27FC236}">
                  <a16:creationId xmlns:a16="http://schemas.microsoft.com/office/drawing/2014/main" id="{5C181CD4-C69B-2826-AF23-060D677248A9}"/>
                </a:ext>
              </a:extLst>
            </p:cNvPr>
            <p:cNvSpPr/>
            <p:nvPr userDrawn="1"/>
          </p:nvSpPr>
          <p:spPr>
            <a:xfrm rot="5400000">
              <a:off x="11328915" y="3872201"/>
              <a:ext cx="1214656" cy="511514"/>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4/3/2025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505290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p>
            <a:r>
              <a:rPr lang="en-US" dirty="0"/>
              <a:t>Click to add title</a:t>
            </a:r>
          </a:p>
        </p:txBody>
      </p:sp>
      <p:sp>
        <p:nvSpPr>
          <p:cNvPr id="11" name="Content Placeholder 2">
            <a:extLst>
              <a:ext uri="{FF2B5EF4-FFF2-40B4-BE49-F238E27FC236}">
                <a16:creationId xmlns:a16="http://schemas.microsoft.com/office/drawing/2014/main" id="{60538251-2B75-FA20-0F29-FB58583E6125}"/>
              </a:ext>
            </a:extLst>
          </p:cNvPr>
          <p:cNvSpPr>
            <a:spLocks noGrp="1"/>
          </p:cNvSpPr>
          <p:nvPr>
            <p:ph sz="half" idx="1" hasCustomPrompt="1"/>
          </p:nvPr>
        </p:nvSpPr>
        <p:spPr>
          <a:xfrm>
            <a:off x="838201" y="1825625"/>
            <a:ext cx="3108958" cy="4297680"/>
          </a:xfrm>
        </p:spPr>
        <p:txBody>
          <a:bodyPr>
            <a:normAutofit/>
          </a:bodyPr>
          <a:lstStyle>
            <a:lvl1pPr marL="228600" indent="-228600">
              <a:spcBef>
                <a:spcPts val="1000"/>
              </a:spcBef>
              <a:spcAft>
                <a:spcPts val="800"/>
              </a:spcAft>
              <a:buClr>
                <a:schemeClr val="accent2"/>
              </a:buClr>
              <a:buFont typeface="Arial" panose="020B0604020202020204" pitchFamily="34" charset="0"/>
              <a:buChar char="•"/>
              <a:defRPr sz="1800"/>
            </a:lvl1pPr>
            <a:lvl2pPr marL="285750" indent="-285750">
              <a:spcBef>
                <a:spcPts val="1000"/>
              </a:spcBef>
              <a:spcAft>
                <a:spcPts val="800"/>
              </a:spcAft>
              <a:buClr>
                <a:schemeClr val="accent2"/>
              </a:buClr>
              <a:buFont typeface="Arial" panose="020B0604020202020204" pitchFamily="34" charset="0"/>
              <a:buChar char="•"/>
              <a:defRPr sz="1800"/>
            </a:lvl2pPr>
            <a:lvl3pPr marL="651510" indent="-285750">
              <a:spcBef>
                <a:spcPts val="1000"/>
              </a:spcBef>
              <a:spcAft>
                <a:spcPts val="800"/>
              </a:spcAft>
              <a:buClr>
                <a:schemeClr val="accent2"/>
              </a:buClr>
              <a:buFont typeface="Arial" panose="020B0604020202020204" pitchFamily="34" charset="0"/>
              <a:buChar char="•"/>
              <a:defRPr sz="1800"/>
            </a:lvl3pPr>
            <a:lvl4pPr marL="925830" indent="-285750">
              <a:spcBef>
                <a:spcPts val="1000"/>
              </a:spcBef>
              <a:spcAft>
                <a:spcPts val="800"/>
              </a:spcAft>
              <a:buClr>
                <a:schemeClr val="accent2"/>
              </a:buClr>
              <a:buFont typeface="Arial" panose="020B0604020202020204" pitchFamily="34" charset="0"/>
              <a:buChar char="•"/>
              <a:defRPr sz="1800"/>
            </a:lvl4pPr>
            <a:lvl5pPr marL="1200150" indent="-285750">
              <a:spcBef>
                <a:spcPts val="1000"/>
              </a:spcBef>
              <a:spcAft>
                <a:spcPts val="800"/>
              </a:spcAft>
              <a:buClr>
                <a:schemeClr val="accent2"/>
              </a:buClr>
              <a:buFont typeface="Arial" panose="020B0604020202020204" pitchFamily="34" charset="0"/>
              <a:buChar cha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A06C49DD-8C29-93EA-04F4-22F84080DF5C}"/>
              </a:ext>
            </a:extLst>
          </p:cNvPr>
          <p:cNvSpPr>
            <a:spLocks noGrp="1"/>
          </p:cNvSpPr>
          <p:nvPr>
            <p:ph sz="half" idx="15" hasCustomPrompt="1"/>
          </p:nvPr>
        </p:nvSpPr>
        <p:spPr>
          <a:xfrm>
            <a:off x="4661820" y="1816916"/>
            <a:ext cx="6698156" cy="4297680"/>
          </a:xfrm>
        </p:spPr>
        <p:txBody>
          <a:bodyPr>
            <a:normAutofit/>
          </a:bodyPr>
          <a:lstStyle>
            <a:lvl1pPr marL="0" indent="0">
              <a:spcBef>
                <a:spcPts val="1000"/>
              </a:spcBef>
              <a:spcAft>
                <a:spcPts val="800"/>
              </a:spcAft>
              <a:buNone/>
              <a:defRPr sz="1800"/>
            </a:lvl1pPr>
            <a:lvl2pPr marL="228600" indent="-228600">
              <a:spcBef>
                <a:spcPts val="1000"/>
              </a:spcBef>
              <a:spcAft>
                <a:spcPts val="800"/>
              </a:spcAft>
              <a:buClr>
                <a:schemeClr val="accent2"/>
              </a:buClr>
              <a:buFont typeface="Arial" panose="020B0604020202020204" pitchFamily="34" charset="0"/>
              <a:buChar char="•"/>
              <a:defRPr sz="1800"/>
            </a:lvl2pPr>
            <a:lvl3pPr marL="594360" indent="-228600">
              <a:spcBef>
                <a:spcPts val="1000"/>
              </a:spcBef>
              <a:spcAft>
                <a:spcPts val="800"/>
              </a:spcAft>
              <a:buClr>
                <a:schemeClr val="accent2"/>
              </a:buClr>
              <a:buFont typeface="Arial" panose="020B0604020202020204" pitchFamily="34" charset="0"/>
              <a:buChar char="•"/>
              <a:defRPr sz="1800"/>
            </a:lvl3pPr>
            <a:lvl4pPr marL="868680" indent="-228600">
              <a:spcBef>
                <a:spcPts val="1000"/>
              </a:spcBef>
              <a:spcAft>
                <a:spcPts val="800"/>
              </a:spcAft>
              <a:buClr>
                <a:schemeClr val="accent2"/>
              </a:buClr>
              <a:buFont typeface="Arial" panose="020B0604020202020204" pitchFamily="34" charset="0"/>
              <a:buChar char="•"/>
              <a:defRPr sz="1800"/>
            </a:lvl4pPr>
            <a:lvl5pPr marL="1143000" indent="-228600">
              <a:spcBef>
                <a:spcPts val="1000"/>
              </a:spcBef>
              <a:spcAft>
                <a:spcPts val="800"/>
              </a:spcAft>
              <a:buClr>
                <a:schemeClr val="accent2"/>
              </a:buClr>
              <a:buFont typeface="Arial" panose="020B0604020202020204" pitchFamily="34" charset="0"/>
              <a:buChar cha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4/3/2025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8" name="Freeform: Shape 11">
            <a:extLst>
              <a:ext uri="{FF2B5EF4-FFF2-40B4-BE49-F238E27FC236}">
                <a16:creationId xmlns:a16="http://schemas.microsoft.com/office/drawing/2014/main" id="{1E75594D-82D2-74F6-56EC-46FCD28CBE68}"/>
              </a:ext>
              <a:ext uri="{C183D7F6-B498-43B3-948B-1728B52AA6E4}">
                <adec:decorative xmlns:adec="http://schemas.microsoft.com/office/drawing/2017/decorative" val="1"/>
              </a:ext>
            </a:extLst>
          </p:cNvPr>
          <p:cNvSpPr/>
          <p:nvPr userDrawn="1"/>
        </p:nvSpPr>
        <p:spPr>
          <a:xfrm>
            <a:off x="9994966" y="0"/>
            <a:ext cx="1214656" cy="511514"/>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reeform: Shape 13">
            <a:extLst>
              <a:ext uri="{FF2B5EF4-FFF2-40B4-BE49-F238E27FC236}">
                <a16:creationId xmlns:a16="http://schemas.microsoft.com/office/drawing/2014/main" id="{FF4E0F5B-0892-2688-EFD3-284369DA50CD}"/>
              </a:ext>
              <a:ext uri="{C183D7F6-B498-43B3-948B-1728B52AA6E4}">
                <adec:decorative xmlns:adec="http://schemas.microsoft.com/office/drawing/2017/decorative" val="1"/>
              </a:ext>
            </a:extLst>
          </p:cNvPr>
          <p:cNvSpPr/>
          <p:nvPr userDrawn="1"/>
        </p:nvSpPr>
        <p:spPr>
          <a:xfrm rot="10800000">
            <a:off x="8097530" y="5590215"/>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71D8715A-3067-732D-C410-868C7CCCF750}"/>
              </a:ext>
              <a:ext uri="{C183D7F6-B498-43B3-948B-1728B52AA6E4}">
                <adec:decorative xmlns:adec="http://schemas.microsoft.com/office/drawing/2017/decorative" val="1"/>
              </a:ext>
            </a:extLst>
          </p:cNvPr>
          <p:cNvCxnSpPr>
            <a:cxnSpLocks/>
          </p:cNvCxnSpPr>
          <p:nvPr userDrawn="1"/>
        </p:nvCxnSpPr>
        <p:spPr>
          <a:xfrm rot="16200000">
            <a:off x="982378" y="551212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7852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807BCF9-2F5B-200E-2E6C-E177DB56ECB0}"/>
              </a:ext>
              <a:ext uri="{C183D7F6-B498-43B3-948B-1728B52AA6E4}">
                <adec:decorative xmlns:adec="http://schemas.microsoft.com/office/drawing/2017/decorative" val="1"/>
              </a:ext>
            </a:extLst>
          </p:cNvPr>
          <p:cNvGrpSpPr/>
          <p:nvPr userDrawn="1"/>
        </p:nvGrpSpPr>
        <p:grpSpPr>
          <a:xfrm>
            <a:off x="0" y="7458"/>
            <a:ext cx="7083733" cy="6182202"/>
            <a:chOff x="0" y="7460"/>
            <a:chExt cx="7083733" cy="6182202"/>
          </a:xfrm>
        </p:grpSpPr>
        <p:sp>
          <p:nvSpPr>
            <p:cNvPr id="9" name="Freeform: Shape 14">
              <a:extLst>
                <a:ext uri="{FF2B5EF4-FFF2-40B4-BE49-F238E27FC236}">
                  <a16:creationId xmlns:a16="http://schemas.microsoft.com/office/drawing/2014/main" id="{7A624B2B-50FD-9351-987F-2E5A5472CAB6}"/>
                </a:ext>
              </a:extLst>
            </p:cNvPr>
            <p:cNvSpPr/>
            <p:nvPr userDrawn="1"/>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reeform: Shape 13">
              <a:extLst>
                <a:ext uri="{FF2B5EF4-FFF2-40B4-BE49-F238E27FC236}">
                  <a16:creationId xmlns:a16="http://schemas.microsoft.com/office/drawing/2014/main" id="{51E534EE-E0F1-2BD9-9A82-7656B90A2D9D}"/>
                </a:ext>
              </a:extLst>
            </p:cNvPr>
            <p:cNvSpPr/>
            <p:nvPr userDrawn="1"/>
          </p:nvSpPr>
          <p:spPr>
            <a:xfrm>
              <a:off x="6234405" y="7460"/>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0" y="198437"/>
            <a:ext cx="5257800" cy="2324046"/>
          </a:xfrm>
        </p:spPr>
        <p:txBody>
          <a:bodyPr anchor="b" anchorCtr="0">
            <a:noAutofit/>
          </a:bodyPr>
          <a:lstStyle>
            <a:lvl1pP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2657316"/>
            <a:ext cx="5257800" cy="3369858"/>
          </a:xfrm>
        </p:spPr>
        <p:txBody>
          <a:bodyPr>
            <a:normAutofit/>
          </a:bodyPr>
          <a:lstStyle>
            <a:lvl1pPr marL="0" indent="0">
              <a:spcBef>
                <a:spcPts val="1000"/>
              </a:spcBef>
              <a:spcAft>
                <a:spcPts val="800"/>
              </a:spcAft>
              <a:buNone/>
              <a:defRPr sz="1800"/>
            </a:lvl1pPr>
            <a:lvl2pPr marL="742950" indent="-285750">
              <a:spcBef>
                <a:spcPts val="1000"/>
              </a:spcBef>
              <a:spcAft>
                <a:spcPts val="800"/>
              </a:spcAft>
              <a:buClr>
                <a:schemeClr val="accent2"/>
              </a:buClr>
              <a:buFont typeface="Arial" panose="020B0604020202020204" pitchFamily="34" charset="0"/>
              <a:buChar char="•"/>
              <a:defRPr sz="1600"/>
            </a:lvl2pPr>
            <a:lvl3pPr marL="1200150" indent="-285750">
              <a:spcBef>
                <a:spcPts val="1000"/>
              </a:spcBef>
              <a:spcAft>
                <a:spcPts val="800"/>
              </a:spcAft>
              <a:buClr>
                <a:schemeClr val="accent2"/>
              </a:buClr>
              <a:buFont typeface="Arial" panose="020B0604020202020204" pitchFamily="34" charset="0"/>
              <a:buChar char="•"/>
              <a:defRPr sz="1400"/>
            </a:lvl3pPr>
            <a:lvl4pPr marL="1543050" indent="-171450">
              <a:spcBef>
                <a:spcPts val="1000"/>
              </a:spcBef>
              <a:spcAft>
                <a:spcPts val="800"/>
              </a:spcAft>
              <a:buClr>
                <a:schemeClr val="accent2"/>
              </a:buClr>
              <a:buFont typeface="Arial" panose="020B0604020202020204" pitchFamily="34" charset="0"/>
              <a:buChar char="•"/>
              <a:defRPr sz="1200"/>
            </a:lvl4pPr>
            <a:lvl5pPr marL="2000250" indent="-171450">
              <a:spcBef>
                <a:spcPts val="1000"/>
              </a:spcBef>
              <a:spcAft>
                <a:spcPts val="800"/>
              </a:spcAft>
              <a:buClr>
                <a:schemeClr val="accent2"/>
              </a:buClr>
              <a:buFont typeface="Arial" panose="020B0604020202020204" pitchFamily="34" charset="0"/>
              <a:buChar cha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BC013AD6-0EF3-2B25-DDBD-2DF706123AEE}"/>
              </a:ext>
            </a:extLst>
          </p:cNvPr>
          <p:cNvSpPr>
            <a:spLocks noGrp="1"/>
          </p:cNvSpPr>
          <p:nvPr>
            <p:ph type="pic" sz="quarter" idx="13"/>
          </p:nvPr>
        </p:nvSpPr>
        <p:spPr>
          <a:xfrm>
            <a:off x="6413114" y="845068"/>
            <a:ext cx="5193792" cy="5193792"/>
          </a:xfrm>
          <a:prstGeom prst="ellipse">
            <a:avLst/>
          </a:prstGeom>
        </p:spPr>
        <p:txBody>
          <a:bodyPr/>
          <a:lstStyle>
            <a:lvl1pPr marL="0" indent="0" algn="ctr">
              <a:buNone/>
              <a:defRPr/>
            </a:lvl1pPr>
          </a:lstStyle>
          <a:p>
            <a:r>
              <a:rPr lang="en-US"/>
              <a:t>Click icon to add picture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4/3/2025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45438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4/3/2025</a:t>
            </a:fld>
            <a:endParaRPr lang="en-US" dirty="0"/>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dirty="0"/>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8" r:id="rId3"/>
    <p:sldLayoutId id="2147483667" r:id="rId4"/>
    <p:sldLayoutId id="2147483650" r:id="rId5"/>
    <p:sldLayoutId id="2147483649" r:id="rId6"/>
    <p:sldLayoutId id="2147483662" r:id="rId7"/>
    <p:sldLayoutId id="2147483663" r:id="rId8"/>
    <p:sldLayoutId id="2147483652" r:id="rId9"/>
    <p:sldLayoutId id="2147483666" r:id="rId10"/>
    <p:sldLayoutId id="2147483664" r:id="rId11"/>
    <p:sldLayoutId id="2147483665"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47101-8D42-6100-9CEA-AEC0FAEAB606}"/>
              </a:ext>
            </a:extLst>
          </p:cNvPr>
          <p:cNvSpPr>
            <a:spLocks noGrp="1"/>
          </p:cNvSpPr>
          <p:nvPr>
            <p:ph type="ctrTitle"/>
          </p:nvPr>
        </p:nvSpPr>
        <p:spPr>
          <a:xfrm>
            <a:off x="4217438" y="3429000"/>
            <a:ext cx="7228328" cy="2396686"/>
          </a:xfrm>
          <a:noFill/>
        </p:spPr>
        <p:txBody>
          <a:bodyPr anchor="b">
            <a:noAutofit/>
          </a:bodyPr>
          <a:lstStyle/>
          <a:p>
            <a:r>
              <a:rPr lang="en-US" sz="6600" dirty="0"/>
              <a:t>Weather Temperature Prediction, Analysis and Visualization</a:t>
            </a:r>
          </a:p>
        </p:txBody>
      </p:sp>
    </p:spTree>
    <p:extLst>
      <p:ext uri="{BB962C8B-B14F-4D97-AF65-F5344CB8AC3E}">
        <p14:creationId xmlns:p14="http://schemas.microsoft.com/office/powerpoint/2010/main" val="517426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Connector: Elbow 12">
            <a:extLst>
              <a:ext uri="{FF2B5EF4-FFF2-40B4-BE49-F238E27FC236}">
                <a16:creationId xmlns:a16="http://schemas.microsoft.com/office/drawing/2014/main" id="{100411D0-27CD-F50D-486D-B9DAA9EA821E}"/>
              </a:ext>
            </a:extLst>
          </p:cNvPr>
          <p:cNvCxnSpPr>
            <a:cxnSpLocks/>
            <a:stCxn id="8" idx="3"/>
          </p:cNvCxnSpPr>
          <p:nvPr/>
        </p:nvCxnSpPr>
        <p:spPr>
          <a:xfrm flipV="1">
            <a:off x="7203440" y="2560320"/>
            <a:ext cx="3657600" cy="2256633"/>
          </a:xfrm>
          <a:prstGeom prst="bentConnector3">
            <a:avLst>
              <a:gd name="adj1" fmla="val 100000"/>
            </a:avLst>
          </a:prstGeom>
          <a:ln w="60325" cmpd="sng">
            <a:solidFill>
              <a:srgbClr val="081D58"/>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8795A1CE-A2C1-FD3F-272B-AE1409F1C54F}"/>
              </a:ext>
            </a:extLst>
          </p:cNvPr>
          <p:cNvSpPr/>
          <p:nvPr/>
        </p:nvSpPr>
        <p:spPr>
          <a:xfrm>
            <a:off x="7538720" y="3510837"/>
            <a:ext cx="4653280" cy="2086904"/>
          </a:xfrm>
          <a:prstGeom prst="rect">
            <a:avLst/>
          </a:prstGeom>
          <a:solidFill>
            <a:srgbClr val="081D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3">
            <a:extLst>
              <a:ext uri="{FF2B5EF4-FFF2-40B4-BE49-F238E27FC236}">
                <a16:creationId xmlns:a16="http://schemas.microsoft.com/office/drawing/2014/main" id="{23EBBB56-267A-E8FB-4909-DCCD6964DFAA}"/>
              </a:ext>
            </a:extLst>
          </p:cNvPr>
          <p:cNvSpPr txBox="1">
            <a:spLocks/>
          </p:cNvSpPr>
          <p:nvPr/>
        </p:nvSpPr>
        <p:spPr>
          <a:xfrm>
            <a:off x="7650512" y="3510837"/>
            <a:ext cx="4297680" cy="2065785"/>
          </a:xfrm>
          <a:prstGeom prst="rect">
            <a:avLst/>
          </a:prstGeom>
        </p:spPr>
        <p:txBody>
          <a:bodyPr vert="horz" lIns="91440" tIns="45720" rIns="91440" bIns="45720" rtlCol="0" anchor="ctr">
            <a:normAutofit lnSpcReduction="10000"/>
          </a:bodyPr>
          <a:lstStyle>
            <a:lvl1pPr algn="ctr"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GB" sz="3600" dirty="0"/>
              <a:t>Monthly Precipitation for weather Extremeness measurement</a:t>
            </a:r>
            <a:endParaRPr lang="en-US" sz="3600" dirty="0"/>
          </a:p>
        </p:txBody>
      </p:sp>
      <p:pic>
        <p:nvPicPr>
          <p:cNvPr id="3" name="Picture 2" descr="A screenshot of a computer&#10;&#10;AI-generated content may be incorrect.">
            <a:extLst>
              <a:ext uri="{FF2B5EF4-FFF2-40B4-BE49-F238E27FC236}">
                <a16:creationId xmlns:a16="http://schemas.microsoft.com/office/drawing/2014/main" id="{7C0E25C9-1C7B-968F-DA65-D0570FB6C8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4850" y="-223520"/>
            <a:ext cx="8617938" cy="3017520"/>
          </a:xfrm>
          <a:prstGeom prst="rect">
            <a:avLst/>
          </a:prstGeom>
          <a:effectLst>
            <a:softEdge rad="228600"/>
          </a:effectLst>
        </p:spPr>
      </p:pic>
      <p:pic>
        <p:nvPicPr>
          <p:cNvPr id="8" name="Picture 7">
            <a:extLst>
              <a:ext uri="{FF2B5EF4-FFF2-40B4-BE49-F238E27FC236}">
                <a16:creationId xmlns:a16="http://schemas.microsoft.com/office/drawing/2014/main" id="{636FE13A-8AA9-0BC7-CF3E-2D7E1408A150}"/>
              </a:ext>
            </a:extLst>
          </p:cNvPr>
          <p:cNvPicPr>
            <a:picLocks noChangeAspect="1"/>
          </p:cNvPicPr>
          <p:nvPr/>
        </p:nvPicPr>
        <p:blipFill>
          <a:blip r:embed="rId4"/>
          <a:stretch>
            <a:fillRect/>
          </a:stretch>
        </p:blipFill>
        <p:spPr>
          <a:xfrm>
            <a:off x="353" y="2775906"/>
            <a:ext cx="7203087" cy="4082094"/>
          </a:xfrm>
          <a:prstGeom prst="rect">
            <a:avLst/>
          </a:prstGeom>
        </p:spPr>
      </p:pic>
    </p:spTree>
    <p:extLst>
      <p:ext uri="{BB962C8B-B14F-4D97-AF65-F5344CB8AC3E}">
        <p14:creationId xmlns:p14="http://schemas.microsoft.com/office/powerpoint/2010/main" val="87034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ame 8">
            <a:extLst>
              <a:ext uri="{FF2B5EF4-FFF2-40B4-BE49-F238E27FC236}">
                <a16:creationId xmlns:a16="http://schemas.microsoft.com/office/drawing/2014/main" id="{E571E1E3-246A-0C13-3497-098E61B69F9E}"/>
              </a:ext>
            </a:extLst>
          </p:cNvPr>
          <p:cNvSpPr/>
          <p:nvPr/>
        </p:nvSpPr>
        <p:spPr>
          <a:xfrm>
            <a:off x="8458200" y="3198791"/>
            <a:ext cx="3230880" cy="3126965"/>
          </a:xfrm>
          <a:prstGeom prst="frame">
            <a:avLst/>
          </a:prstGeom>
          <a:solidFill>
            <a:srgbClr val="081D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rame 6">
            <a:extLst>
              <a:ext uri="{FF2B5EF4-FFF2-40B4-BE49-F238E27FC236}">
                <a16:creationId xmlns:a16="http://schemas.microsoft.com/office/drawing/2014/main" id="{F54D5D0B-5ED4-0E41-44E7-5EF74744E80C}"/>
              </a:ext>
            </a:extLst>
          </p:cNvPr>
          <p:cNvSpPr/>
          <p:nvPr/>
        </p:nvSpPr>
        <p:spPr>
          <a:xfrm>
            <a:off x="8961120" y="3731033"/>
            <a:ext cx="3230880" cy="3126965"/>
          </a:xfrm>
          <a:prstGeom prst="frame">
            <a:avLst/>
          </a:prstGeom>
          <a:solidFill>
            <a:srgbClr val="4D90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ectangle 13">
            <a:extLst>
              <a:ext uri="{FF2B5EF4-FFF2-40B4-BE49-F238E27FC236}">
                <a16:creationId xmlns:a16="http://schemas.microsoft.com/office/drawing/2014/main" id="{8795A1CE-A2C1-FD3F-272B-AE1409F1C54F}"/>
              </a:ext>
            </a:extLst>
          </p:cNvPr>
          <p:cNvSpPr/>
          <p:nvPr/>
        </p:nvSpPr>
        <p:spPr>
          <a:xfrm>
            <a:off x="6096000" y="4364568"/>
            <a:ext cx="5334000" cy="1330960"/>
          </a:xfrm>
          <a:prstGeom prst="rect">
            <a:avLst/>
          </a:prstGeom>
          <a:solidFill>
            <a:srgbClr val="4D90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3">
            <a:extLst>
              <a:ext uri="{FF2B5EF4-FFF2-40B4-BE49-F238E27FC236}">
                <a16:creationId xmlns:a16="http://schemas.microsoft.com/office/drawing/2014/main" id="{23EBBB56-267A-E8FB-4909-DCCD6964DFAA}"/>
              </a:ext>
            </a:extLst>
          </p:cNvPr>
          <p:cNvSpPr txBox="1">
            <a:spLocks/>
          </p:cNvSpPr>
          <p:nvPr/>
        </p:nvSpPr>
        <p:spPr>
          <a:xfrm>
            <a:off x="6560820" y="3997155"/>
            <a:ext cx="4297680" cy="206578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GB" sz="3600" dirty="0"/>
              <a:t>Correlation Analysis</a:t>
            </a:r>
            <a:endParaRPr lang="en-US" sz="3600" dirty="0"/>
          </a:p>
        </p:txBody>
      </p:sp>
      <p:pic>
        <p:nvPicPr>
          <p:cNvPr id="6" name="Picture 5">
            <a:extLst>
              <a:ext uri="{FF2B5EF4-FFF2-40B4-BE49-F238E27FC236}">
                <a16:creationId xmlns:a16="http://schemas.microsoft.com/office/drawing/2014/main" id="{6EE94C58-8FCF-85A8-5811-C0AF51D92254}"/>
              </a:ext>
            </a:extLst>
          </p:cNvPr>
          <p:cNvPicPr>
            <a:picLocks noChangeAspect="1"/>
          </p:cNvPicPr>
          <p:nvPr/>
        </p:nvPicPr>
        <p:blipFill>
          <a:blip r:embed="rId3"/>
          <a:stretch>
            <a:fillRect/>
          </a:stretch>
        </p:blipFill>
        <p:spPr>
          <a:xfrm>
            <a:off x="0" y="802266"/>
            <a:ext cx="5989320" cy="5414345"/>
          </a:xfrm>
          <a:prstGeom prst="rect">
            <a:avLst/>
          </a:prstGeom>
        </p:spPr>
      </p:pic>
      <p:pic>
        <p:nvPicPr>
          <p:cNvPr id="11" name="Picture 10" descr="A screen shot of a computer code&#10;&#10;AI-generated content may be incorrect.">
            <a:extLst>
              <a:ext uri="{FF2B5EF4-FFF2-40B4-BE49-F238E27FC236}">
                <a16:creationId xmlns:a16="http://schemas.microsoft.com/office/drawing/2014/main" id="{17218B9A-2252-37E6-4042-A5ED2AF01F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7490" y="-221854"/>
            <a:ext cx="6804918" cy="3053233"/>
          </a:xfrm>
          <a:prstGeom prst="rect">
            <a:avLst/>
          </a:prstGeom>
          <a:effectLst>
            <a:softEdge rad="304800"/>
          </a:effectLst>
        </p:spPr>
      </p:pic>
    </p:spTree>
    <p:extLst>
      <p:ext uri="{BB962C8B-B14F-4D97-AF65-F5344CB8AC3E}">
        <p14:creationId xmlns:p14="http://schemas.microsoft.com/office/powerpoint/2010/main" val="3437949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A7118FD-06D8-1AA7-0F35-DC990CA024DA}"/>
              </a:ext>
            </a:extLst>
          </p:cNvPr>
          <p:cNvPicPr>
            <a:picLocks noChangeAspect="1"/>
          </p:cNvPicPr>
          <p:nvPr/>
        </p:nvPicPr>
        <p:blipFill>
          <a:blip r:embed="rId3"/>
          <a:stretch>
            <a:fillRect/>
          </a:stretch>
        </p:blipFill>
        <p:spPr>
          <a:xfrm>
            <a:off x="6471920" y="0"/>
            <a:ext cx="5720080" cy="6900277"/>
          </a:xfrm>
          <a:prstGeom prst="rect">
            <a:avLst/>
          </a:prstGeom>
        </p:spPr>
      </p:pic>
      <p:pic>
        <p:nvPicPr>
          <p:cNvPr id="14" name="Picture 13" descr="A screenshot of a computer screen&#10;&#10;AI-generated content may be incorrect.">
            <a:extLst>
              <a:ext uri="{FF2B5EF4-FFF2-40B4-BE49-F238E27FC236}">
                <a16:creationId xmlns:a16="http://schemas.microsoft.com/office/drawing/2014/main" id="{FE30659E-26FD-E51F-AC81-601AE0D0FF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 y="-101186"/>
            <a:ext cx="4084321" cy="7102647"/>
          </a:xfrm>
          <a:prstGeom prst="rect">
            <a:avLst/>
          </a:prstGeom>
          <a:effectLst>
            <a:softEdge rad="241300"/>
          </a:effectLst>
        </p:spPr>
      </p:pic>
      <p:sp>
        <p:nvSpPr>
          <p:cNvPr id="17" name="Rectangle 16">
            <a:extLst>
              <a:ext uri="{FF2B5EF4-FFF2-40B4-BE49-F238E27FC236}">
                <a16:creationId xmlns:a16="http://schemas.microsoft.com/office/drawing/2014/main" id="{3021A2CC-6F7A-8CCF-3758-AB10BE3635F6}"/>
              </a:ext>
            </a:extLst>
          </p:cNvPr>
          <p:cNvSpPr/>
          <p:nvPr/>
        </p:nvSpPr>
        <p:spPr>
          <a:xfrm rot="16200000">
            <a:off x="1709419" y="2540000"/>
            <a:ext cx="6858000" cy="1777999"/>
          </a:xfrm>
          <a:prstGeom prst="rect">
            <a:avLst/>
          </a:prstGeom>
          <a:solidFill>
            <a:srgbClr val="4D90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itle 3">
            <a:extLst>
              <a:ext uri="{FF2B5EF4-FFF2-40B4-BE49-F238E27FC236}">
                <a16:creationId xmlns:a16="http://schemas.microsoft.com/office/drawing/2014/main" id="{1679B4D3-EB9B-9DA7-9A74-62E1CC48F7A8}"/>
              </a:ext>
            </a:extLst>
          </p:cNvPr>
          <p:cNvSpPr txBox="1">
            <a:spLocks/>
          </p:cNvSpPr>
          <p:nvPr/>
        </p:nvSpPr>
        <p:spPr>
          <a:xfrm rot="16200000">
            <a:off x="1709421" y="2539997"/>
            <a:ext cx="6858000" cy="177799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bg1"/>
                </a:solidFill>
                <a:latin typeface="+mj-lt"/>
                <a:ea typeface="+mj-ea"/>
                <a:cs typeface="+mj-cs"/>
              </a:defRPr>
            </a:lvl1pPr>
          </a:lstStyle>
          <a:p>
            <a:pPr algn="ctr"/>
            <a:r>
              <a:rPr lang="en-GB" sz="3600" dirty="0">
                <a:solidFill>
                  <a:schemeClr val="bg1"/>
                </a:solidFill>
              </a:rPr>
              <a:t>Model Training and Performance Measurement</a:t>
            </a:r>
            <a:endParaRPr lang="en-US" sz="3600" dirty="0">
              <a:solidFill>
                <a:schemeClr val="bg1"/>
              </a:solidFill>
            </a:endParaRPr>
          </a:p>
        </p:txBody>
      </p:sp>
    </p:spTree>
    <p:extLst>
      <p:ext uri="{BB962C8B-B14F-4D97-AF65-F5344CB8AC3E}">
        <p14:creationId xmlns:p14="http://schemas.microsoft.com/office/powerpoint/2010/main" val="729609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B62BB81-532E-219E-8042-8654A465D8ED}"/>
              </a:ext>
            </a:extLst>
          </p:cNvPr>
          <p:cNvPicPr>
            <a:picLocks noChangeAspect="1"/>
          </p:cNvPicPr>
          <p:nvPr/>
        </p:nvPicPr>
        <p:blipFill>
          <a:blip r:embed="rId3"/>
          <a:stretch>
            <a:fillRect/>
          </a:stretch>
        </p:blipFill>
        <p:spPr>
          <a:xfrm>
            <a:off x="0" y="-2"/>
            <a:ext cx="6096000" cy="3523771"/>
          </a:xfrm>
          <a:prstGeom prst="rect">
            <a:avLst/>
          </a:prstGeom>
        </p:spPr>
      </p:pic>
      <p:pic>
        <p:nvPicPr>
          <p:cNvPr id="14" name="Picture 13">
            <a:extLst>
              <a:ext uri="{FF2B5EF4-FFF2-40B4-BE49-F238E27FC236}">
                <a16:creationId xmlns:a16="http://schemas.microsoft.com/office/drawing/2014/main" id="{7E53FC78-AB10-41A5-FB36-5774CD36A677}"/>
              </a:ext>
            </a:extLst>
          </p:cNvPr>
          <p:cNvPicPr>
            <a:picLocks noChangeAspect="1"/>
          </p:cNvPicPr>
          <p:nvPr/>
        </p:nvPicPr>
        <p:blipFill>
          <a:blip r:embed="rId4"/>
          <a:stretch>
            <a:fillRect/>
          </a:stretch>
        </p:blipFill>
        <p:spPr>
          <a:xfrm>
            <a:off x="6096000" y="0"/>
            <a:ext cx="6096000" cy="3523770"/>
          </a:xfrm>
          <a:prstGeom prst="rect">
            <a:avLst/>
          </a:prstGeom>
        </p:spPr>
      </p:pic>
      <p:pic>
        <p:nvPicPr>
          <p:cNvPr id="16" name="Picture 15">
            <a:extLst>
              <a:ext uri="{FF2B5EF4-FFF2-40B4-BE49-F238E27FC236}">
                <a16:creationId xmlns:a16="http://schemas.microsoft.com/office/drawing/2014/main" id="{C8301087-4DA1-22A5-DD8D-2163C7689E15}"/>
              </a:ext>
            </a:extLst>
          </p:cNvPr>
          <p:cNvPicPr>
            <a:picLocks noChangeAspect="1"/>
          </p:cNvPicPr>
          <p:nvPr/>
        </p:nvPicPr>
        <p:blipFill>
          <a:blip r:embed="rId5"/>
          <a:stretch>
            <a:fillRect/>
          </a:stretch>
        </p:blipFill>
        <p:spPr>
          <a:xfrm>
            <a:off x="0" y="3429000"/>
            <a:ext cx="6096000" cy="3429000"/>
          </a:xfrm>
          <a:prstGeom prst="rect">
            <a:avLst/>
          </a:prstGeom>
        </p:spPr>
      </p:pic>
      <p:sp>
        <p:nvSpPr>
          <p:cNvPr id="17" name="Rectangle 16">
            <a:extLst>
              <a:ext uri="{FF2B5EF4-FFF2-40B4-BE49-F238E27FC236}">
                <a16:creationId xmlns:a16="http://schemas.microsoft.com/office/drawing/2014/main" id="{C9434EFC-D4DF-6EC2-BAC6-CC3A167B8E00}"/>
              </a:ext>
            </a:extLst>
          </p:cNvPr>
          <p:cNvSpPr/>
          <p:nvPr/>
        </p:nvSpPr>
        <p:spPr>
          <a:xfrm>
            <a:off x="6158230" y="4053837"/>
            <a:ext cx="6033769" cy="1777999"/>
          </a:xfrm>
          <a:prstGeom prst="rect">
            <a:avLst/>
          </a:prstGeom>
          <a:solidFill>
            <a:srgbClr val="081D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itle 3">
            <a:extLst>
              <a:ext uri="{FF2B5EF4-FFF2-40B4-BE49-F238E27FC236}">
                <a16:creationId xmlns:a16="http://schemas.microsoft.com/office/drawing/2014/main" id="{75F5E7BF-C4BB-D493-5C85-EEA676FD6391}"/>
              </a:ext>
            </a:extLst>
          </p:cNvPr>
          <p:cNvSpPr txBox="1">
            <a:spLocks/>
          </p:cNvSpPr>
          <p:nvPr/>
        </p:nvSpPr>
        <p:spPr>
          <a:xfrm>
            <a:off x="6158231" y="4053837"/>
            <a:ext cx="6033770" cy="177799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bg1"/>
                </a:solidFill>
                <a:latin typeface="+mj-lt"/>
                <a:ea typeface="+mj-ea"/>
                <a:cs typeface="+mj-cs"/>
              </a:defRPr>
            </a:lvl1pPr>
          </a:lstStyle>
          <a:p>
            <a:pPr algn="ctr"/>
            <a:r>
              <a:rPr lang="en-GB" sz="3600" dirty="0">
                <a:solidFill>
                  <a:schemeClr val="bg1"/>
                </a:solidFill>
              </a:rPr>
              <a:t>Performance measurement on test data</a:t>
            </a:r>
          </a:p>
          <a:p>
            <a:pPr algn="ctr"/>
            <a:r>
              <a:rPr lang="en-GB" sz="3600" dirty="0">
                <a:solidFill>
                  <a:schemeClr val="bg1"/>
                </a:solidFill>
              </a:rPr>
              <a:t>(with Confidence Interval)</a:t>
            </a:r>
            <a:endParaRPr lang="en-US" sz="3600" dirty="0">
              <a:solidFill>
                <a:schemeClr val="bg1"/>
              </a:solidFill>
            </a:endParaRPr>
          </a:p>
        </p:txBody>
      </p:sp>
    </p:spTree>
    <p:extLst>
      <p:ext uri="{BB962C8B-B14F-4D97-AF65-F5344CB8AC3E}">
        <p14:creationId xmlns:p14="http://schemas.microsoft.com/office/powerpoint/2010/main" val="2737241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Placeholder 2">
            <a:extLst>
              <a:ext uri="{FF2B5EF4-FFF2-40B4-BE49-F238E27FC236}">
                <a16:creationId xmlns:a16="http://schemas.microsoft.com/office/drawing/2014/main" id="{F01CF5D3-D3B1-1944-CFDF-D8EE11DE42AA}"/>
              </a:ext>
            </a:extLst>
          </p:cNvPr>
          <p:cNvGraphicFramePr>
            <a:graphicFrameLocks noGrp="1"/>
          </p:cNvGraphicFramePr>
          <p:nvPr>
            <p:ph type="tbl" sz="quarter" idx="13"/>
            <p:extLst>
              <p:ext uri="{D42A27DB-BD31-4B8C-83A1-F6EECF244321}">
                <p14:modId xmlns:p14="http://schemas.microsoft.com/office/powerpoint/2010/main" val="1054796309"/>
              </p:ext>
            </p:extLst>
          </p:nvPr>
        </p:nvGraphicFramePr>
        <p:xfrm>
          <a:off x="2057400" y="2086232"/>
          <a:ext cx="8077200" cy="4006215"/>
        </p:xfrm>
        <a:graphic>
          <a:graphicData uri="http://schemas.openxmlformats.org/drawingml/2006/table">
            <a:tbl>
              <a:tblPr firstRow="1" bandRow="1">
                <a:tableStyleId>{72833802-FEF1-4C79-8D5D-14CF1EAF98D9}</a:tableStyleId>
              </a:tblPr>
              <a:tblGrid>
                <a:gridCol w="2114656">
                  <a:extLst>
                    <a:ext uri="{9D8B030D-6E8A-4147-A177-3AD203B41FA5}">
                      <a16:colId xmlns:a16="http://schemas.microsoft.com/office/drawing/2014/main" val="127040821"/>
                    </a:ext>
                  </a:extLst>
                </a:gridCol>
                <a:gridCol w="2187575">
                  <a:extLst>
                    <a:ext uri="{9D8B030D-6E8A-4147-A177-3AD203B41FA5}">
                      <a16:colId xmlns:a16="http://schemas.microsoft.com/office/drawing/2014/main" val="149845700"/>
                    </a:ext>
                  </a:extLst>
                </a:gridCol>
                <a:gridCol w="1963208">
                  <a:extLst>
                    <a:ext uri="{9D8B030D-6E8A-4147-A177-3AD203B41FA5}">
                      <a16:colId xmlns:a16="http://schemas.microsoft.com/office/drawing/2014/main" val="3119692462"/>
                    </a:ext>
                  </a:extLst>
                </a:gridCol>
                <a:gridCol w="1811761">
                  <a:extLst>
                    <a:ext uri="{9D8B030D-6E8A-4147-A177-3AD203B41FA5}">
                      <a16:colId xmlns:a16="http://schemas.microsoft.com/office/drawing/2014/main" val="3472639139"/>
                    </a:ext>
                  </a:extLst>
                </a:gridCol>
              </a:tblGrid>
              <a:tr h="801243">
                <a:tc>
                  <a:txBody>
                    <a:bodyPr/>
                    <a:lstStyle/>
                    <a:p>
                      <a:pPr algn="ctr"/>
                      <a:r>
                        <a:rPr lang="en-US" b="1" i="0" dirty="0">
                          <a:latin typeface="+mj-lt"/>
                        </a:rPr>
                        <a:t>Metric</a:t>
                      </a:r>
                    </a:p>
                  </a:txBody>
                  <a:tcPr anchor="ctr"/>
                </a:tc>
                <a:tc>
                  <a:txBody>
                    <a:bodyPr/>
                    <a:lstStyle/>
                    <a:p>
                      <a:pPr algn="ctr"/>
                      <a:r>
                        <a:rPr lang="en-US" b="1" i="0" dirty="0">
                          <a:latin typeface="+mj-lt"/>
                        </a:rPr>
                        <a:t>TAVG</a:t>
                      </a:r>
                    </a:p>
                  </a:txBody>
                  <a:tcPr anchor="ctr"/>
                </a:tc>
                <a:tc>
                  <a:txBody>
                    <a:bodyPr/>
                    <a:lstStyle/>
                    <a:p>
                      <a:pPr algn="ctr"/>
                      <a:r>
                        <a:rPr lang="en-US" b="1" i="0" dirty="0">
                          <a:latin typeface="+mj-lt"/>
                        </a:rPr>
                        <a:t>TMIN</a:t>
                      </a:r>
                    </a:p>
                  </a:txBody>
                  <a:tcPr anchor="ctr"/>
                </a:tc>
                <a:tc>
                  <a:txBody>
                    <a:bodyPr/>
                    <a:lstStyle/>
                    <a:p>
                      <a:pPr algn="ctr"/>
                      <a:r>
                        <a:rPr lang="en-US" b="1" i="0" dirty="0">
                          <a:latin typeface="+mj-lt"/>
                        </a:rPr>
                        <a:t>TMAX</a:t>
                      </a:r>
                    </a:p>
                  </a:txBody>
                  <a:tcPr anchor="ctr"/>
                </a:tc>
                <a:extLst>
                  <a:ext uri="{0D108BD9-81ED-4DB2-BD59-A6C34878D82A}">
                    <a16:rowId xmlns:a16="http://schemas.microsoft.com/office/drawing/2014/main" val="3298013591"/>
                  </a:ext>
                </a:extLst>
              </a:tr>
              <a:tr h="801243">
                <a:tc>
                  <a:txBody>
                    <a:bodyPr/>
                    <a:lstStyle/>
                    <a:p>
                      <a:pPr algn="ctr"/>
                      <a:r>
                        <a:rPr lang="en-US" b="0" i="0" dirty="0">
                          <a:latin typeface="+mn-lt"/>
                        </a:rPr>
                        <a:t>RMSE</a:t>
                      </a:r>
                    </a:p>
                  </a:txBody>
                  <a:tcPr anchor="ctr"/>
                </a:tc>
                <a:tc>
                  <a:txBody>
                    <a:bodyPr/>
                    <a:lstStyle/>
                    <a:p>
                      <a:pPr algn="ctr"/>
                      <a:r>
                        <a:rPr lang="en-GB" b="0" i="0" dirty="0">
                          <a:latin typeface="+mn-lt"/>
                        </a:rPr>
                        <a:t>3.89</a:t>
                      </a:r>
                      <a:endParaRPr lang="en-US" b="0" i="0" dirty="0">
                        <a:latin typeface="+mn-lt"/>
                      </a:endParaRPr>
                    </a:p>
                  </a:txBody>
                  <a:tcPr anchor="ctr"/>
                </a:tc>
                <a:tc>
                  <a:txBody>
                    <a:bodyPr/>
                    <a:lstStyle/>
                    <a:p>
                      <a:pPr algn="ctr"/>
                      <a:r>
                        <a:rPr lang="en-US" b="0" i="0" dirty="0">
                          <a:latin typeface="+mn-lt"/>
                        </a:rPr>
                        <a:t>4.61</a:t>
                      </a:r>
                    </a:p>
                  </a:txBody>
                  <a:tcPr anchor="ctr"/>
                </a:tc>
                <a:tc>
                  <a:txBody>
                    <a:bodyPr/>
                    <a:lstStyle/>
                    <a:p>
                      <a:pPr algn="ctr"/>
                      <a:r>
                        <a:rPr lang="en-US" b="0" i="0" dirty="0">
                          <a:latin typeface="+mn-lt"/>
                        </a:rPr>
                        <a:t>3.61</a:t>
                      </a:r>
                    </a:p>
                  </a:txBody>
                  <a:tcPr anchor="ctr"/>
                </a:tc>
                <a:extLst>
                  <a:ext uri="{0D108BD9-81ED-4DB2-BD59-A6C34878D82A}">
                    <a16:rowId xmlns:a16="http://schemas.microsoft.com/office/drawing/2014/main" val="3873867931"/>
                  </a:ext>
                </a:extLst>
              </a:tr>
              <a:tr h="801243">
                <a:tc>
                  <a:txBody>
                    <a:bodyPr/>
                    <a:lstStyle/>
                    <a:p>
                      <a:pPr algn="ctr"/>
                      <a:r>
                        <a:rPr lang="en-US" b="0" i="0" dirty="0">
                          <a:latin typeface="+mn-lt"/>
                        </a:rPr>
                        <a:t>MAE</a:t>
                      </a:r>
                    </a:p>
                  </a:txBody>
                  <a:tcPr anchor="ctr"/>
                </a:tc>
                <a:tc>
                  <a:txBody>
                    <a:bodyPr/>
                    <a:lstStyle/>
                    <a:p>
                      <a:pPr algn="ctr"/>
                      <a:r>
                        <a:rPr lang="en-US" b="0" i="0" dirty="0">
                          <a:latin typeface="+mn-lt"/>
                        </a:rPr>
                        <a:t>2.99</a:t>
                      </a:r>
                    </a:p>
                  </a:txBody>
                  <a:tcPr anchor="ctr"/>
                </a:tc>
                <a:tc>
                  <a:txBody>
                    <a:bodyPr/>
                    <a:lstStyle/>
                    <a:p>
                      <a:pPr algn="ctr"/>
                      <a:r>
                        <a:rPr lang="en-GB" b="0" i="0" dirty="0">
                          <a:latin typeface="+mn-lt"/>
                        </a:rPr>
                        <a:t>3</a:t>
                      </a:r>
                      <a:r>
                        <a:rPr lang="en-US" b="0" i="0" dirty="0">
                          <a:latin typeface="+mn-lt"/>
                        </a:rPr>
                        <a:t>.65</a:t>
                      </a:r>
                    </a:p>
                  </a:txBody>
                  <a:tcPr anchor="ctr"/>
                </a:tc>
                <a:tc>
                  <a:txBody>
                    <a:bodyPr/>
                    <a:lstStyle/>
                    <a:p>
                      <a:pPr algn="ctr"/>
                      <a:r>
                        <a:rPr lang="en-US" b="0" i="0" dirty="0">
                          <a:latin typeface="+mn-lt"/>
                        </a:rPr>
                        <a:t>2.82</a:t>
                      </a:r>
                    </a:p>
                  </a:txBody>
                  <a:tcPr anchor="ctr"/>
                </a:tc>
                <a:extLst>
                  <a:ext uri="{0D108BD9-81ED-4DB2-BD59-A6C34878D82A}">
                    <a16:rowId xmlns:a16="http://schemas.microsoft.com/office/drawing/2014/main" val="85209771"/>
                  </a:ext>
                </a:extLst>
              </a:tr>
              <a:tr h="801243">
                <a:tc>
                  <a:txBody>
                    <a:bodyPr/>
                    <a:lstStyle/>
                    <a:p>
                      <a:pPr algn="ctr"/>
                      <a:r>
                        <a:rPr lang="en-US" b="0" i="0" dirty="0">
                          <a:latin typeface="+mn-lt"/>
                        </a:rPr>
                        <a:t>RMSLE</a:t>
                      </a:r>
                    </a:p>
                  </a:txBody>
                  <a:tcPr anchor="ctr"/>
                </a:tc>
                <a:tc>
                  <a:txBody>
                    <a:bodyPr/>
                    <a:lstStyle/>
                    <a:p>
                      <a:pPr algn="ctr"/>
                      <a:r>
                        <a:rPr lang="en-US" b="0" i="0" dirty="0">
                          <a:latin typeface="+mn-lt"/>
                        </a:rPr>
                        <a:t>0.17</a:t>
                      </a:r>
                    </a:p>
                  </a:txBody>
                  <a:tcPr anchor="ctr"/>
                </a:tc>
                <a:tc>
                  <a:txBody>
                    <a:bodyPr/>
                    <a:lstStyle/>
                    <a:p>
                      <a:pPr algn="ctr"/>
                      <a:r>
                        <a:rPr lang="en-GB" b="0" i="0" dirty="0">
                          <a:latin typeface="+mn-lt"/>
                        </a:rPr>
                        <a:t>0</a:t>
                      </a:r>
                      <a:r>
                        <a:rPr lang="en-US" b="0" i="0" dirty="0">
                          <a:latin typeface="+mn-lt"/>
                        </a:rPr>
                        <a:t>.27</a:t>
                      </a:r>
                    </a:p>
                  </a:txBody>
                  <a:tcPr anchor="ctr"/>
                </a:tc>
                <a:tc>
                  <a:txBody>
                    <a:bodyPr/>
                    <a:lstStyle/>
                    <a:p>
                      <a:pPr algn="ctr"/>
                      <a:r>
                        <a:rPr lang="en-US" b="0" i="0" dirty="0">
                          <a:latin typeface="+mn-lt"/>
                        </a:rPr>
                        <a:t>0.12</a:t>
                      </a:r>
                    </a:p>
                  </a:txBody>
                  <a:tcPr anchor="ctr"/>
                </a:tc>
                <a:extLst>
                  <a:ext uri="{0D108BD9-81ED-4DB2-BD59-A6C34878D82A}">
                    <a16:rowId xmlns:a16="http://schemas.microsoft.com/office/drawing/2014/main" val="4061031278"/>
                  </a:ext>
                </a:extLst>
              </a:tr>
              <a:tr h="801243">
                <a:tc>
                  <a:txBody>
                    <a:bodyPr/>
                    <a:lstStyle/>
                    <a:p>
                      <a:pPr algn="ctr"/>
                      <a:r>
                        <a:rPr lang="en-US" b="0" i="0" dirty="0">
                          <a:latin typeface="+mn-lt"/>
                        </a:rPr>
                        <a:t>MAPE</a:t>
                      </a:r>
                    </a:p>
                  </a:txBody>
                  <a:tcPr anchor="ctr"/>
                </a:tc>
                <a:tc>
                  <a:txBody>
                    <a:bodyPr/>
                    <a:lstStyle/>
                    <a:p>
                      <a:pPr algn="ctr"/>
                      <a:r>
                        <a:rPr lang="en-GB" b="0" i="0" dirty="0">
                          <a:latin typeface="+mn-lt"/>
                        </a:rPr>
                        <a:t>1</a:t>
                      </a:r>
                      <a:r>
                        <a:rPr lang="en-US" b="0" i="0" dirty="0">
                          <a:latin typeface="+mn-lt"/>
                        </a:rPr>
                        <a:t>3.14</a:t>
                      </a:r>
                    </a:p>
                  </a:txBody>
                  <a:tcPr anchor="ctr"/>
                </a:tc>
                <a:tc>
                  <a:txBody>
                    <a:bodyPr/>
                    <a:lstStyle/>
                    <a:p>
                      <a:pPr algn="ctr"/>
                      <a:r>
                        <a:rPr lang="en-US" b="0" i="0" dirty="0">
                          <a:latin typeface="+mn-lt"/>
                        </a:rPr>
                        <a:t>21.23</a:t>
                      </a:r>
                    </a:p>
                  </a:txBody>
                  <a:tcPr anchor="ctr"/>
                </a:tc>
                <a:tc>
                  <a:txBody>
                    <a:bodyPr/>
                    <a:lstStyle/>
                    <a:p>
                      <a:pPr algn="ctr"/>
                      <a:r>
                        <a:rPr lang="en-US" b="0" i="0" dirty="0">
                          <a:latin typeface="+mn-lt"/>
                        </a:rPr>
                        <a:t>9.33</a:t>
                      </a:r>
                    </a:p>
                  </a:txBody>
                  <a:tcPr anchor="ctr"/>
                </a:tc>
                <a:extLst>
                  <a:ext uri="{0D108BD9-81ED-4DB2-BD59-A6C34878D82A}">
                    <a16:rowId xmlns:a16="http://schemas.microsoft.com/office/drawing/2014/main" val="3591840781"/>
                  </a:ext>
                </a:extLst>
              </a:tr>
            </a:tbl>
          </a:graphicData>
        </a:graphic>
      </p:graphicFrame>
      <p:sp>
        <p:nvSpPr>
          <p:cNvPr id="11" name="Rectangle 10">
            <a:extLst>
              <a:ext uri="{FF2B5EF4-FFF2-40B4-BE49-F238E27FC236}">
                <a16:creationId xmlns:a16="http://schemas.microsoft.com/office/drawing/2014/main" id="{12E8C036-E9E9-F5E5-E403-AD561A06EE83}"/>
              </a:ext>
            </a:extLst>
          </p:cNvPr>
          <p:cNvSpPr/>
          <p:nvPr/>
        </p:nvSpPr>
        <p:spPr>
          <a:xfrm>
            <a:off x="3048000" y="382737"/>
            <a:ext cx="6096000" cy="1107490"/>
          </a:xfrm>
          <a:prstGeom prst="rect">
            <a:avLst/>
          </a:prstGeom>
          <a:solidFill>
            <a:srgbClr val="4D90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3">
            <a:extLst>
              <a:ext uri="{FF2B5EF4-FFF2-40B4-BE49-F238E27FC236}">
                <a16:creationId xmlns:a16="http://schemas.microsoft.com/office/drawing/2014/main" id="{97DA4C8D-E9E1-A8B5-7D19-329EC44EE9ED}"/>
              </a:ext>
            </a:extLst>
          </p:cNvPr>
          <p:cNvSpPr txBox="1">
            <a:spLocks/>
          </p:cNvSpPr>
          <p:nvPr/>
        </p:nvSpPr>
        <p:spPr>
          <a:xfrm>
            <a:off x="3047999" y="382737"/>
            <a:ext cx="6096000" cy="110748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bg1"/>
                </a:solidFill>
                <a:latin typeface="+mj-lt"/>
                <a:ea typeface="+mj-ea"/>
                <a:cs typeface="+mj-cs"/>
              </a:defRPr>
            </a:lvl1pPr>
          </a:lstStyle>
          <a:p>
            <a:pPr algn="ctr"/>
            <a:r>
              <a:rPr lang="en-GB" sz="3600" dirty="0">
                <a:solidFill>
                  <a:schemeClr val="bg1"/>
                </a:solidFill>
              </a:rPr>
              <a:t>Model Performance</a:t>
            </a:r>
            <a:endParaRPr lang="en-US" sz="3600" dirty="0">
              <a:solidFill>
                <a:schemeClr val="bg1"/>
              </a:solidFill>
            </a:endParaRPr>
          </a:p>
        </p:txBody>
      </p:sp>
    </p:spTree>
    <p:extLst>
      <p:ext uri="{BB962C8B-B14F-4D97-AF65-F5344CB8AC3E}">
        <p14:creationId xmlns:p14="http://schemas.microsoft.com/office/powerpoint/2010/main" val="4259977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C5F3FEB-6A08-68AB-748F-A37D61FC7FFC}"/>
              </a:ext>
            </a:extLst>
          </p:cNvPr>
          <p:cNvSpPr/>
          <p:nvPr/>
        </p:nvSpPr>
        <p:spPr>
          <a:xfrm>
            <a:off x="508000" y="2459115"/>
            <a:ext cx="4033520" cy="3414549"/>
          </a:xfrm>
          <a:prstGeom prst="rect">
            <a:avLst/>
          </a:prstGeom>
          <a:ln w="889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C9434EFC-D4DF-6EC2-BAC6-CC3A167B8E00}"/>
              </a:ext>
            </a:extLst>
          </p:cNvPr>
          <p:cNvSpPr/>
          <p:nvPr/>
        </p:nvSpPr>
        <p:spPr>
          <a:xfrm>
            <a:off x="0" y="0"/>
            <a:ext cx="6033769" cy="1777999"/>
          </a:xfrm>
          <a:prstGeom prst="rect">
            <a:avLst/>
          </a:prstGeom>
          <a:solidFill>
            <a:srgbClr val="4D90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itle 3">
            <a:extLst>
              <a:ext uri="{FF2B5EF4-FFF2-40B4-BE49-F238E27FC236}">
                <a16:creationId xmlns:a16="http://schemas.microsoft.com/office/drawing/2014/main" id="{75F5E7BF-C4BB-D493-5C85-EEA676FD6391}"/>
              </a:ext>
            </a:extLst>
          </p:cNvPr>
          <p:cNvSpPr txBox="1">
            <a:spLocks/>
          </p:cNvSpPr>
          <p:nvPr/>
        </p:nvSpPr>
        <p:spPr>
          <a:xfrm>
            <a:off x="-1" y="-1"/>
            <a:ext cx="6033770" cy="177799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bg1"/>
                </a:solidFill>
                <a:latin typeface="+mj-lt"/>
                <a:ea typeface="+mj-ea"/>
                <a:cs typeface="+mj-cs"/>
              </a:defRPr>
            </a:lvl1pPr>
          </a:lstStyle>
          <a:p>
            <a:pPr algn="ctr"/>
            <a:r>
              <a:rPr lang="en-GB" sz="3600" dirty="0">
                <a:solidFill>
                  <a:schemeClr val="bg1"/>
                </a:solidFill>
              </a:rPr>
              <a:t>Future Temperature Prediction with CI</a:t>
            </a:r>
            <a:endParaRPr lang="en-US" sz="3600" dirty="0">
              <a:solidFill>
                <a:schemeClr val="bg1"/>
              </a:solidFill>
            </a:endParaRPr>
          </a:p>
        </p:txBody>
      </p:sp>
      <p:pic>
        <p:nvPicPr>
          <p:cNvPr id="3" name="Picture 2" descr="A screen shot of a computer code&#10;&#10;AI-generated content may be incorrect.">
            <a:extLst>
              <a:ext uri="{FF2B5EF4-FFF2-40B4-BE49-F238E27FC236}">
                <a16:creationId xmlns:a16="http://schemas.microsoft.com/office/drawing/2014/main" id="{D93FFB6E-0BE1-50B4-96D2-894C53128B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0676" y="-162560"/>
            <a:ext cx="5678122" cy="1777998"/>
          </a:xfrm>
          <a:prstGeom prst="rect">
            <a:avLst/>
          </a:prstGeom>
          <a:effectLst>
            <a:softEdge rad="266700"/>
          </a:effectLst>
        </p:spPr>
      </p:pic>
      <p:pic>
        <p:nvPicPr>
          <p:cNvPr id="7" name="Picture 6">
            <a:extLst>
              <a:ext uri="{FF2B5EF4-FFF2-40B4-BE49-F238E27FC236}">
                <a16:creationId xmlns:a16="http://schemas.microsoft.com/office/drawing/2014/main" id="{EEB83A49-2C58-07E7-51A7-2FF4A12AE9B1}"/>
              </a:ext>
            </a:extLst>
          </p:cNvPr>
          <p:cNvPicPr>
            <a:picLocks noChangeAspect="1"/>
          </p:cNvPicPr>
          <p:nvPr/>
        </p:nvPicPr>
        <p:blipFill>
          <a:blip r:embed="rId4"/>
          <a:stretch>
            <a:fillRect/>
          </a:stretch>
        </p:blipFill>
        <p:spPr>
          <a:xfrm>
            <a:off x="5047684" y="1777998"/>
            <a:ext cx="7144315" cy="5080002"/>
          </a:xfrm>
          <a:prstGeom prst="rect">
            <a:avLst/>
          </a:prstGeom>
        </p:spPr>
      </p:pic>
      <p:sp>
        <p:nvSpPr>
          <p:cNvPr id="8" name="TextBox 7">
            <a:extLst>
              <a:ext uri="{FF2B5EF4-FFF2-40B4-BE49-F238E27FC236}">
                <a16:creationId xmlns:a16="http://schemas.microsoft.com/office/drawing/2014/main" id="{0B945FAD-5A16-E5A7-18E7-0986860E4F80}"/>
              </a:ext>
            </a:extLst>
          </p:cNvPr>
          <p:cNvSpPr txBox="1"/>
          <p:nvPr/>
        </p:nvSpPr>
        <p:spPr>
          <a:xfrm>
            <a:off x="670560" y="2596728"/>
            <a:ext cx="3708400" cy="3139321"/>
          </a:xfrm>
          <a:prstGeom prst="rect">
            <a:avLst/>
          </a:prstGeom>
          <a:noFill/>
        </p:spPr>
        <p:txBody>
          <a:bodyPr wrap="square" rtlCol="0">
            <a:spAutoFit/>
          </a:bodyPr>
          <a:lstStyle/>
          <a:p>
            <a:r>
              <a:rPr lang="en-GB" dirty="0">
                <a:latin typeface="+mj-lt"/>
              </a:rPr>
              <a:t>The temperature is predicted for a specific date in the future using a completely separate holdout set. The actual values for that day was:</a:t>
            </a:r>
          </a:p>
          <a:p>
            <a:br>
              <a:rPr lang="en-GB" dirty="0">
                <a:latin typeface="+mj-lt"/>
              </a:rPr>
            </a:br>
            <a:r>
              <a:rPr lang="en-GB" dirty="0">
                <a:latin typeface="+mj-lt"/>
              </a:rPr>
              <a:t>Average Temp. : </a:t>
            </a:r>
            <a:r>
              <a:rPr lang="en-US" b="1" i="0" dirty="0">
                <a:effectLst/>
                <a:latin typeface="+mj-lt"/>
              </a:rPr>
              <a:t>29.4°C</a:t>
            </a:r>
          </a:p>
          <a:p>
            <a:r>
              <a:rPr lang="en-US" dirty="0">
                <a:latin typeface="+mj-lt"/>
              </a:rPr>
              <a:t>Minimum Temp. : </a:t>
            </a:r>
            <a:r>
              <a:rPr lang="en-US" b="1" dirty="0">
                <a:latin typeface="+mj-lt"/>
              </a:rPr>
              <a:t>26.1</a:t>
            </a:r>
            <a:r>
              <a:rPr lang="en-US" b="1" i="0" dirty="0">
                <a:effectLst/>
                <a:latin typeface="+mj-lt"/>
              </a:rPr>
              <a:t>°C</a:t>
            </a:r>
            <a:br>
              <a:rPr lang="en-US" b="1" i="0" dirty="0">
                <a:effectLst/>
                <a:latin typeface="+mj-lt"/>
              </a:rPr>
            </a:br>
            <a:r>
              <a:rPr lang="en-US" i="0" dirty="0">
                <a:effectLst/>
                <a:latin typeface="+mj-lt"/>
              </a:rPr>
              <a:t>Maximum Temp. : </a:t>
            </a:r>
            <a:r>
              <a:rPr lang="en-US" b="1" i="0" dirty="0">
                <a:effectLst/>
                <a:latin typeface="+mj-lt"/>
              </a:rPr>
              <a:t>33.3°C</a:t>
            </a:r>
          </a:p>
          <a:p>
            <a:endParaRPr lang="en-US" b="1" dirty="0">
              <a:latin typeface="+mj-lt"/>
            </a:endParaRPr>
          </a:p>
          <a:p>
            <a:r>
              <a:rPr lang="en-US" dirty="0">
                <a:latin typeface="+mj-lt"/>
              </a:rPr>
              <a:t>Which suggests that the model is performing very well on future data.</a:t>
            </a:r>
          </a:p>
        </p:txBody>
      </p:sp>
    </p:spTree>
    <p:extLst>
      <p:ext uri="{BB962C8B-B14F-4D97-AF65-F5344CB8AC3E}">
        <p14:creationId xmlns:p14="http://schemas.microsoft.com/office/powerpoint/2010/main" val="2674830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FAA29D6-1020-5E9E-F114-EA2E1C383A50}"/>
              </a:ext>
            </a:extLst>
          </p:cNvPr>
          <p:cNvSpPr/>
          <p:nvPr/>
        </p:nvSpPr>
        <p:spPr>
          <a:xfrm>
            <a:off x="3048000" y="382737"/>
            <a:ext cx="6096000" cy="1107490"/>
          </a:xfrm>
          <a:prstGeom prst="rect">
            <a:avLst/>
          </a:prstGeom>
          <a:solidFill>
            <a:srgbClr val="4D90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3">
            <a:extLst>
              <a:ext uri="{FF2B5EF4-FFF2-40B4-BE49-F238E27FC236}">
                <a16:creationId xmlns:a16="http://schemas.microsoft.com/office/drawing/2014/main" id="{A912FE26-58CE-1CBE-D325-31BB02CE127E}"/>
              </a:ext>
            </a:extLst>
          </p:cNvPr>
          <p:cNvSpPr txBox="1">
            <a:spLocks/>
          </p:cNvSpPr>
          <p:nvPr/>
        </p:nvSpPr>
        <p:spPr>
          <a:xfrm>
            <a:off x="3047999" y="382737"/>
            <a:ext cx="6096000" cy="110748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bg1"/>
                </a:solidFill>
                <a:latin typeface="+mj-lt"/>
                <a:ea typeface="+mj-ea"/>
                <a:cs typeface="+mj-cs"/>
              </a:defRPr>
            </a:lvl1pPr>
          </a:lstStyle>
          <a:p>
            <a:pPr algn="ctr"/>
            <a:r>
              <a:rPr lang="en-GB" sz="3600" dirty="0">
                <a:solidFill>
                  <a:schemeClr val="bg1"/>
                </a:solidFill>
              </a:rPr>
              <a:t>Conclusions and Results</a:t>
            </a:r>
            <a:endParaRPr lang="en-US" sz="3600" dirty="0">
              <a:solidFill>
                <a:schemeClr val="bg1"/>
              </a:solidFill>
            </a:endParaRPr>
          </a:p>
        </p:txBody>
      </p:sp>
      <p:sp>
        <p:nvSpPr>
          <p:cNvPr id="15" name="Rectangle 14">
            <a:extLst>
              <a:ext uri="{FF2B5EF4-FFF2-40B4-BE49-F238E27FC236}">
                <a16:creationId xmlns:a16="http://schemas.microsoft.com/office/drawing/2014/main" id="{4A81BB26-D0A8-C278-4498-63C744D45F0F}"/>
              </a:ext>
            </a:extLst>
          </p:cNvPr>
          <p:cNvSpPr/>
          <p:nvPr/>
        </p:nvSpPr>
        <p:spPr>
          <a:xfrm>
            <a:off x="336190" y="1727201"/>
            <a:ext cx="5018130" cy="4849662"/>
          </a:xfrm>
          <a:prstGeom prst="rect">
            <a:avLst/>
          </a:prstGeom>
          <a:ln w="88900"/>
        </p:spPr>
        <p:style>
          <a:lnRef idx="2">
            <a:schemeClr val="accent2"/>
          </a:lnRef>
          <a:fillRef idx="1">
            <a:schemeClr val="lt1"/>
          </a:fillRef>
          <a:effectRef idx="0">
            <a:schemeClr val="accent2"/>
          </a:effectRef>
          <a:fontRef idx="minor">
            <a:schemeClr val="dk1"/>
          </a:fontRef>
        </p:style>
        <p:txBody>
          <a:bodyPr rtlCol="0" anchor="t"/>
          <a:lstStyle/>
          <a:p>
            <a:pPr algn="l" fontAlgn="base"/>
            <a:endParaRPr lang="en-GB" b="1" i="0" dirty="0">
              <a:solidFill>
                <a:schemeClr val="tx1"/>
              </a:solidFill>
              <a:effectLst/>
              <a:latin typeface="+mj-lt"/>
            </a:endParaRPr>
          </a:p>
          <a:p>
            <a:pPr algn="l" fontAlgn="base"/>
            <a:r>
              <a:rPr lang="en-GB" b="1" i="0" dirty="0">
                <a:solidFill>
                  <a:schemeClr val="tx1"/>
                </a:solidFill>
                <a:effectLst/>
                <a:latin typeface="+mj-lt"/>
              </a:rPr>
              <a:t>The models show strong predictive performance with:</a:t>
            </a:r>
            <a:endParaRPr lang="en-GB" b="0" i="0" dirty="0">
              <a:solidFill>
                <a:schemeClr val="tx1"/>
              </a:solidFill>
              <a:effectLst/>
              <a:latin typeface="+mj-lt"/>
            </a:endParaRPr>
          </a:p>
          <a:p>
            <a:pPr marL="285750" indent="-285750" algn="l" fontAlgn="base">
              <a:buFont typeface="Arial" panose="020B0604020202020204" pitchFamily="34" charset="0"/>
              <a:buChar char="•"/>
            </a:pPr>
            <a:r>
              <a:rPr lang="en-GB" b="0" i="0" dirty="0">
                <a:solidFill>
                  <a:schemeClr val="tx1"/>
                </a:solidFill>
                <a:effectLst/>
                <a:latin typeface="+mj-lt"/>
              </a:rPr>
              <a:t>Low RMSE values indicating accurate predictions</a:t>
            </a:r>
          </a:p>
          <a:p>
            <a:pPr marL="285750" indent="-285750" algn="l" fontAlgn="base">
              <a:buFont typeface="Arial" panose="020B0604020202020204" pitchFamily="34" charset="0"/>
              <a:buChar char="•"/>
            </a:pPr>
            <a:r>
              <a:rPr lang="en-GB" b="0" i="0" dirty="0">
                <a:solidFill>
                  <a:schemeClr val="tx1"/>
                </a:solidFill>
                <a:effectLst/>
                <a:latin typeface="+mj-lt"/>
              </a:rPr>
              <a:t>Reasonable confidence intervals capturing temperature variations</a:t>
            </a:r>
          </a:p>
          <a:p>
            <a:pPr marL="285750" indent="-285750" algn="l" fontAlgn="base">
              <a:buFont typeface="Arial" panose="020B0604020202020204" pitchFamily="34" charset="0"/>
              <a:buChar char="•"/>
            </a:pPr>
            <a:r>
              <a:rPr lang="en-GB" b="0" i="0" dirty="0">
                <a:solidFill>
                  <a:schemeClr val="tx1"/>
                </a:solidFill>
                <a:effectLst/>
                <a:latin typeface="+mj-lt"/>
              </a:rPr>
              <a:t>Good handling of seasonal patterns</a:t>
            </a:r>
          </a:p>
          <a:p>
            <a:pPr algn="l" fontAlgn="base">
              <a:buFont typeface="Arial" panose="020B0604020202020204" pitchFamily="34" charset="0"/>
              <a:buChar char="•"/>
            </a:pPr>
            <a:endParaRPr lang="en-GB" dirty="0">
              <a:solidFill>
                <a:schemeClr val="tx1"/>
              </a:solidFill>
              <a:latin typeface="+mj-lt"/>
            </a:endParaRPr>
          </a:p>
          <a:p>
            <a:pPr algn="l" fontAlgn="base"/>
            <a:r>
              <a:rPr lang="en-GB" b="1" i="0" dirty="0">
                <a:solidFill>
                  <a:schemeClr val="tx1"/>
                </a:solidFill>
                <a:effectLst/>
                <a:latin typeface="+mj-lt"/>
              </a:rPr>
              <a:t>Key Findings:</a:t>
            </a:r>
            <a:endParaRPr lang="en-GB" b="0" i="0" dirty="0">
              <a:solidFill>
                <a:schemeClr val="tx1"/>
              </a:solidFill>
              <a:effectLst/>
              <a:latin typeface="+mj-lt"/>
            </a:endParaRPr>
          </a:p>
          <a:p>
            <a:pPr marL="285750" indent="-285750" algn="l" fontAlgn="base">
              <a:buFont typeface="Arial" panose="020B0604020202020204" pitchFamily="34" charset="0"/>
              <a:buChar char="•"/>
            </a:pPr>
            <a:r>
              <a:rPr lang="en-GB" b="0" i="0" dirty="0">
                <a:solidFill>
                  <a:schemeClr val="tx1"/>
                </a:solidFill>
                <a:effectLst/>
                <a:latin typeface="+mj-lt"/>
              </a:rPr>
              <a:t>Temperature predictions maintain realistic ranges between min and max values</a:t>
            </a:r>
          </a:p>
          <a:p>
            <a:pPr marL="285750" indent="-285750" algn="l" fontAlgn="base">
              <a:buFont typeface="Arial" panose="020B0604020202020204" pitchFamily="34" charset="0"/>
              <a:buChar char="•"/>
            </a:pPr>
            <a:r>
              <a:rPr lang="en-GB" b="0" i="0" dirty="0">
                <a:solidFill>
                  <a:schemeClr val="tx1"/>
                </a:solidFill>
                <a:effectLst/>
                <a:latin typeface="+mj-lt"/>
              </a:rPr>
              <a:t>Models capture seasonal patterns effectively</a:t>
            </a:r>
          </a:p>
          <a:p>
            <a:pPr marL="285750" indent="-285750" algn="l" fontAlgn="base">
              <a:buFont typeface="Arial" panose="020B0604020202020204" pitchFamily="34" charset="0"/>
              <a:buChar char="•"/>
            </a:pPr>
            <a:r>
              <a:rPr lang="en-GB" b="0" i="0" dirty="0">
                <a:solidFill>
                  <a:schemeClr val="tx1"/>
                </a:solidFill>
                <a:effectLst/>
                <a:latin typeface="+mj-lt"/>
              </a:rPr>
              <a:t>Ensemble approach (RF + XGBoost) provides robust predictions</a:t>
            </a:r>
          </a:p>
          <a:p>
            <a:pPr marL="285750" indent="-285750" algn="l" fontAlgn="base">
              <a:buFont typeface="Arial" panose="020B0604020202020204" pitchFamily="34" charset="0"/>
              <a:buChar char="•"/>
            </a:pPr>
            <a:r>
              <a:rPr lang="en-GB" dirty="0">
                <a:solidFill>
                  <a:schemeClr val="tx1"/>
                </a:solidFill>
                <a:latin typeface="+mj-lt"/>
              </a:rPr>
              <a:t>‘TMIN’ gave high MAPE which is the cause of data imputation and having too much missing data</a:t>
            </a:r>
            <a:endParaRPr lang="en-GB" b="0" i="0" dirty="0">
              <a:solidFill>
                <a:schemeClr val="tx1"/>
              </a:solidFill>
              <a:effectLst/>
              <a:latin typeface="+mj-lt"/>
            </a:endParaRPr>
          </a:p>
          <a:p>
            <a:pPr algn="l" fontAlgn="base"/>
            <a:endParaRPr lang="en-GB" b="0" i="0" dirty="0">
              <a:solidFill>
                <a:schemeClr val="tx1"/>
              </a:solidFill>
              <a:effectLst/>
              <a:latin typeface="+mj-lt"/>
            </a:endParaRPr>
          </a:p>
          <a:p>
            <a:pPr algn="ctr"/>
            <a:endParaRPr lang="en-US" dirty="0">
              <a:solidFill>
                <a:schemeClr val="tx1"/>
              </a:solidFill>
              <a:latin typeface="+mj-lt"/>
            </a:endParaRPr>
          </a:p>
        </p:txBody>
      </p:sp>
      <p:sp>
        <p:nvSpPr>
          <p:cNvPr id="16" name="Rectangle 15">
            <a:extLst>
              <a:ext uri="{FF2B5EF4-FFF2-40B4-BE49-F238E27FC236}">
                <a16:creationId xmlns:a16="http://schemas.microsoft.com/office/drawing/2014/main" id="{0580EA5E-AFC6-3532-7638-B8414679B323}"/>
              </a:ext>
            </a:extLst>
          </p:cNvPr>
          <p:cNvSpPr/>
          <p:nvPr/>
        </p:nvSpPr>
        <p:spPr>
          <a:xfrm>
            <a:off x="6837680" y="1727201"/>
            <a:ext cx="5018130" cy="4849662"/>
          </a:xfrm>
          <a:prstGeom prst="rect">
            <a:avLst/>
          </a:prstGeom>
          <a:ln w="88900"/>
        </p:spPr>
        <p:style>
          <a:lnRef idx="2">
            <a:schemeClr val="accent2"/>
          </a:lnRef>
          <a:fillRef idx="1">
            <a:schemeClr val="lt1"/>
          </a:fillRef>
          <a:effectRef idx="0">
            <a:schemeClr val="accent2"/>
          </a:effectRef>
          <a:fontRef idx="minor">
            <a:schemeClr val="dk1"/>
          </a:fontRef>
        </p:style>
        <p:txBody>
          <a:bodyPr rtlCol="0" anchor="ctr"/>
          <a:lstStyle/>
          <a:p>
            <a:pPr algn="l" fontAlgn="base"/>
            <a:r>
              <a:rPr lang="en-GB" b="1" i="0" dirty="0">
                <a:solidFill>
                  <a:schemeClr val="tx1"/>
                </a:solidFill>
                <a:effectLst/>
                <a:latin typeface="+mj-lt"/>
              </a:rPr>
              <a:t>Visualization Results:</a:t>
            </a:r>
            <a:endParaRPr lang="en-GB" b="0" i="0" dirty="0">
              <a:solidFill>
                <a:schemeClr val="tx1"/>
              </a:solidFill>
              <a:effectLst/>
              <a:latin typeface="+mj-lt"/>
            </a:endParaRPr>
          </a:p>
          <a:p>
            <a:pPr marL="285750" indent="-285750" algn="l" fontAlgn="base">
              <a:buFont typeface="Arial" panose="020B0604020202020204" pitchFamily="34" charset="0"/>
              <a:buChar char="•"/>
            </a:pPr>
            <a:r>
              <a:rPr lang="en-GB" b="0" i="0" dirty="0">
                <a:solidFill>
                  <a:schemeClr val="tx1"/>
                </a:solidFill>
                <a:effectLst/>
                <a:latin typeface="+mj-lt"/>
              </a:rPr>
              <a:t>Clear seasonal patterns in temperature data</a:t>
            </a:r>
          </a:p>
          <a:p>
            <a:pPr marL="285750" indent="-285750" algn="l" fontAlgn="base">
              <a:buFont typeface="Arial" panose="020B0604020202020204" pitchFamily="34" charset="0"/>
              <a:buChar char="•"/>
            </a:pPr>
            <a:r>
              <a:rPr lang="en-GB" b="0" i="0" dirty="0">
                <a:solidFill>
                  <a:schemeClr val="tx1"/>
                </a:solidFill>
                <a:effectLst/>
                <a:latin typeface="+mj-lt"/>
              </a:rPr>
              <a:t>Strong correlation between different temperature metrics</a:t>
            </a:r>
          </a:p>
          <a:p>
            <a:pPr marL="285750" indent="-285750" algn="l" fontAlgn="base">
              <a:buFont typeface="Arial" panose="020B0604020202020204" pitchFamily="34" charset="0"/>
              <a:buChar char="•"/>
            </a:pPr>
            <a:r>
              <a:rPr lang="en-GB" b="0" i="0" dirty="0">
                <a:solidFill>
                  <a:schemeClr val="tx1"/>
                </a:solidFill>
                <a:effectLst/>
                <a:latin typeface="+mj-lt"/>
              </a:rPr>
              <a:t>Effective confidence interval estimation for predictions</a:t>
            </a:r>
          </a:p>
          <a:p>
            <a:pPr algn="l" fontAlgn="base">
              <a:buFont typeface="Arial" panose="020B0604020202020204" pitchFamily="34" charset="0"/>
              <a:buChar char="•"/>
            </a:pPr>
            <a:endParaRPr lang="en-GB" b="0" i="0" dirty="0">
              <a:solidFill>
                <a:schemeClr val="tx1"/>
              </a:solidFill>
              <a:effectLst/>
              <a:latin typeface="+mj-lt"/>
            </a:endParaRPr>
          </a:p>
          <a:p>
            <a:pPr algn="l" fontAlgn="base"/>
            <a:r>
              <a:rPr lang="en-GB" b="1" i="0" dirty="0">
                <a:solidFill>
                  <a:schemeClr val="tx1"/>
                </a:solidFill>
                <a:effectLst/>
                <a:latin typeface="+mj-lt"/>
              </a:rPr>
              <a:t>Model Performance:</a:t>
            </a:r>
            <a:endParaRPr lang="en-GB" b="0" i="0" dirty="0">
              <a:solidFill>
                <a:schemeClr val="tx1"/>
              </a:solidFill>
              <a:effectLst/>
              <a:latin typeface="+mj-lt"/>
            </a:endParaRPr>
          </a:p>
          <a:p>
            <a:pPr marL="285750" indent="-285750" algn="l" fontAlgn="base">
              <a:buFont typeface="Arial" panose="020B0604020202020204" pitchFamily="34" charset="0"/>
              <a:buChar char="•"/>
            </a:pPr>
            <a:r>
              <a:rPr lang="en-GB" b="0" i="0" dirty="0">
                <a:solidFill>
                  <a:schemeClr val="tx1"/>
                </a:solidFill>
                <a:effectLst/>
                <a:latin typeface="+mj-lt"/>
              </a:rPr>
              <a:t>XGBoost generally outperforms Random Forest</a:t>
            </a:r>
          </a:p>
          <a:p>
            <a:pPr marL="285750" indent="-285750" algn="l" fontAlgn="base">
              <a:buFont typeface="Arial" panose="020B0604020202020204" pitchFamily="34" charset="0"/>
              <a:buChar char="•"/>
            </a:pPr>
            <a:r>
              <a:rPr lang="en-GB" b="0" i="0" dirty="0">
                <a:solidFill>
                  <a:schemeClr val="tx1"/>
                </a:solidFill>
                <a:effectLst/>
                <a:latin typeface="+mj-lt"/>
              </a:rPr>
              <a:t>Combined ensemble approach provides more stable predictions</a:t>
            </a:r>
          </a:p>
          <a:p>
            <a:pPr marL="285750" indent="-285750" algn="l" fontAlgn="base">
              <a:buFont typeface="Arial" panose="020B0604020202020204" pitchFamily="34" charset="0"/>
              <a:buChar char="•"/>
            </a:pPr>
            <a:r>
              <a:rPr lang="en-GB" b="0" i="0" dirty="0">
                <a:solidFill>
                  <a:schemeClr val="tx1"/>
                </a:solidFill>
                <a:effectLst/>
                <a:latin typeface="+mj-lt"/>
              </a:rPr>
              <a:t>Models handle both short-term and long-term predictions effectively</a:t>
            </a:r>
          </a:p>
          <a:p>
            <a:pPr algn="l" fontAlgn="base"/>
            <a:endParaRPr lang="en-GB" b="0" i="0" dirty="0">
              <a:solidFill>
                <a:schemeClr val="tx1"/>
              </a:solidFill>
              <a:effectLst/>
              <a:latin typeface="+mj-lt"/>
            </a:endParaRPr>
          </a:p>
          <a:p>
            <a:pPr algn="ctr"/>
            <a:endParaRPr lang="en-US" dirty="0">
              <a:solidFill>
                <a:schemeClr val="tx1"/>
              </a:solidFill>
              <a:latin typeface="+mj-lt"/>
            </a:endParaRPr>
          </a:p>
        </p:txBody>
      </p:sp>
    </p:spTree>
    <p:extLst>
      <p:ext uri="{BB962C8B-B14F-4D97-AF65-F5344CB8AC3E}">
        <p14:creationId xmlns:p14="http://schemas.microsoft.com/office/powerpoint/2010/main" val="414613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E98EFF-197D-3136-70B9-7BBD30A48931}"/>
              </a:ext>
            </a:extLst>
          </p:cNvPr>
          <p:cNvSpPr>
            <a:spLocks noGrp="1"/>
          </p:cNvSpPr>
          <p:nvPr>
            <p:ph idx="1"/>
          </p:nvPr>
        </p:nvSpPr>
        <p:spPr>
          <a:xfrm>
            <a:off x="6096001" y="755171"/>
            <a:ext cx="5129392" cy="5315035"/>
          </a:xfrm>
          <a:noFill/>
        </p:spPr>
        <p:txBody>
          <a:bodyPr>
            <a:normAutofit/>
          </a:bodyPr>
          <a:lstStyle/>
          <a:p>
            <a:r>
              <a:rPr lang="en-US" sz="2800" dirty="0">
                <a:latin typeface="+mj-lt"/>
              </a:rPr>
              <a:t>Md. Rafiquzzaman Rafi</a:t>
            </a:r>
          </a:p>
          <a:p>
            <a:r>
              <a:rPr lang="en-US" sz="2800" dirty="0">
                <a:latin typeface="+mj-lt"/>
              </a:rPr>
              <a:t>+8801846385072</a:t>
            </a:r>
          </a:p>
          <a:p>
            <a:r>
              <a:rPr lang="en-US" sz="2800" dirty="0">
                <a:latin typeface="+mj-lt"/>
              </a:rPr>
              <a:t>rafiquzzamanrafi100@gmail.com</a:t>
            </a:r>
          </a:p>
        </p:txBody>
      </p:sp>
      <p:sp>
        <p:nvSpPr>
          <p:cNvPr id="6" name="Rectangle 5">
            <a:extLst>
              <a:ext uri="{FF2B5EF4-FFF2-40B4-BE49-F238E27FC236}">
                <a16:creationId xmlns:a16="http://schemas.microsoft.com/office/drawing/2014/main" id="{B4ABF541-7599-2726-84EE-98D6FE36B292}"/>
              </a:ext>
            </a:extLst>
          </p:cNvPr>
          <p:cNvSpPr/>
          <p:nvPr/>
        </p:nvSpPr>
        <p:spPr>
          <a:xfrm>
            <a:off x="538480" y="2875255"/>
            <a:ext cx="4978401" cy="1107490"/>
          </a:xfrm>
          <a:prstGeom prst="rect">
            <a:avLst/>
          </a:prstGeom>
          <a:solidFill>
            <a:schemeClr val="bg1"/>
          </a:solidFill>
          <a:ln>
            <a:noFill/>
          </a:ln>
          <a:effectLst>
            <a:softEdge rad="508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itle 3">
            <a:extLst>
              <a:ext uri="{FF2B5EF4-FFF2-40B4-BE49-F238E27FC236}">
                <a16:creationId xmlns:a16="http://schemas.microsoft.com/office/drawing/2014/main" id="{9A04F4A3-2681-8D97-79C2-9389EB447745}"/>
              </a:ext>
            </a:extLst>
          </p:cNvPr>
          <p:cNvSpPr txBox="1">
            <a:spLocks/>
          </p:cNvSpPr>
          <p:nvPr/>
        </p:nvSpPr>
        <p:spPr>
          <a:xfrm>
            <a:off x="538479" y="2875255"/>
            <a:ext cx="4978401" cy="110748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bg1"/>
                </a:solidFill>
                <a:latin typeface="+mj-lt"/>
                <a:ea typeface="+mj-ea"/>
                <a:cs typeface="+mj-cs"/>
              </a:defRPr>
            </a:lvl1pPr>
          </a:lstStyle>
          <a:p>
            <a:pPr algn="ctr"/>
            <a:r>
              <a:rPr lang="en-GB" sz="7200" dirty="0">
                <a:solidFill>
                  <a:srgbClr val="4D90EF"/>
                </a:solidFill>
              </a:rPr>
              <a:t>Thank you</a:t>
            </a:r>
            <a:endParaRPr lang="en-US" sz="7200" dirty="0">
              <a:solidFill>
                <a:srgbClr val="4D90EF"/>
              </a:solidFill>
            </a:endParaRPr>
          </a:p>
        </p:txBody>
      </p:sp>
    </p:spTree>
    <p:extLst>
      <p:ext uri="{BB962C8B-B14F-4D97-AF65-F5344CB8AC3E}">
        <p14:creationId xmlns:p14="http://schemas.microsoft.com/office/powerpoint/2010/main" val="1562484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2AA21936-DD0E-3016-01ED-A3EFB70D98BB}"/>
              </a:ext>
            </a:extLst>
          </p:cNvPr>
          <p:cNvGraphicFramePr>
            <a:graphicFrameLocks noGrp="1"/>
          </p:cNvGraphicFramePr>
          <p:nvPr>
            <p:extLst>
              <p:ext uri="{D42A27DB-BD31-4B8C-83A1-F6EECF244321}">
                <p14:modId xmlns:p14="http://schemas.microsoft.com/office/powerpoint/2010/main" val="953503948"/>
              </p:ext>
            </p:extLst>
          </p:nvPr>
        </p:nvGraphicFramePr>
        <p:xfrm>
          <a:off x="3103882" y="3012155"/>
          <a:ext cx="8915398" cy="3808465"/>
        </p:xfrm>
        <a:graphic>
          <a:graphicData uri="http://schemas.openxmlformats.org/drawingml/2006/table">
            <a:tbl>
              <a:tblPr firstRow="1" bandRow="1"/>
              <a:tblGrid>
                <a:gridCol w="8915398">
                  <a:extLst>
                    <a:ext uri="{9D8B030D-6E8A-4147-A177-3AD203B41FA5}">
                      <a16:colId xmlns:a16="http://schemas.microsoft.com/office/drawing/2014/main" val="306059412"/>
                    </a:ext>
                  </a:extLst>
                </a:gridCol>
              </a:tblGrid>
              <a:tr h="588525">
                <a:tc>
                  <a: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GB" sz="2400" b="0" i="0" u="none" strike="noStrike" kern="1200" dirty="0">
                          <a:solidFill>
                            <a:srgbClr val="4D90EF"/>
                          </a:solidFill>
                          <a:effectLst/>
                          <a:latin typeface="+mj-lt"/>
                          <a:ea typeface="+mn-ea"/>
                          <a:cs typeface="+mn-cs"/>
                        </a:rPr>
                        <a:t>Data Preprocessing</a:t>
                      </a:r>
                      <a:endParaRPr lang="en-GB" sz="2400" b="0" i="0" kern="1200" dirty="0">
                        <a:solidFill>
                          <a:srgbClr val="4D90EF"/>
                        </a:solidFill>
                        <a:effectLst/>
                        <a:latin typeface="+mj-lt"/>
                        <a:ea typeface="+mn-ea"/>
                        <a:cs typeface="+mn-cs"/>
                      </a:endParaRPr>
                    </a:p>
                  </a:txBody>
                  <a:tcPr marL="194517" marR="194517">
                    <a:lnL w="12700" cmpd="sng">
                      <a:noFill/>
                      <a:prstDash val="solid"/>
                    </a:lnL>
                    <a:lnR w="12700" cmpd="sng">
                      <a:noFill/>
                      <a:prstDash val="solid"/>
                    </a:lnR>
                    <a:lnT w="12700" cmpd="sng">
                      <a:noFill/>
                      <a:prstDash val="soli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03284516"/>
                  </a:ext>
                </a:extLst>
              </a:tr>
              <a:tr h="736040">
                <a:tc>
                  <a: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GB" sz="2400" b="0" i="0" u="none" strike="noStrike" kern="1200" dirty="0">
                          <a:solidFill>
                            <a:srgbClr val="4D90EF"/>
                          </a:solidFill>
                          <a:effectLst/>
                          <a:latin typeface="+mj-lt"/>
                          <a:ea typeface="+mn-ea"/>
                          <a:cs typeface="+mn-cs"/>
                        </a:rPr>
                        <a:t>Exploratory Data Analysis</a:t>
                      </a:r>
                      <a:endParaRPr lang="en-GB" sz="2400" b="0" i="0" kern="1200" dirty="0">
                        <a:solidFill>
                          <a:srgbClr val="4D90EF"/>
                        </a:solidFill>
                        <a:effectLst/>
                        <a:latin typeface="+mj-lt"/>
                        <a:ea typeface="+mn-ea"/>
                        <a:cs typeface="+mn-cs"/>
                      </a:endParaRPr>
                    </a:p>
                    <a:p>
                      <a:pPr algn="r"/>
                      <a:endParaRPr lang="en-US" sz="2400" b="0" kern="1200" dirty="0">
                        <a:solidFill>
                          <a:srgbClr val="4D90EF"/>
                        </a:solidFill>
                        <a:latin typeface="+mj-lt"/>
                        <a:ea typeface="+mn-ea"/>
                        <a:cs typeface="+mn-cs"/>
                      </a:endParaRPr>
                    </a:p>
                  </a:txBody>
                  <a:tcPr marL="194517" marR="194517"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7384347"/>
                  </a:ext>
                </a:extLst>
              </a:tr>
              <a:tr h="751060">
                <a:tc>
                  <a:txBody>
                    <a:bodyPr/>
                    <a:lstStyle/>
                    <a:p>
                      <a:pPr algn="r"/>
                      <a:r>
                        <a:rPr lang="en-GB" sz="2400" b="0" kern="1200" dirty="0">
                          <a:solidFill>
                            <a:srgbClr val="4D90EF"/>
                          </a:solidFill>
                          <a:latin typeface="+mj-lt"/>
                          <a:ea typeface="+mn-ea"/>
                          <a:cs typeface="+mn-cs"/>
                        </a:rPr>
                        <a:t>Precipitation Trend Analysis</a:t>
                      </a:r>
                      <a:endParaRPr lang="en-US" sz="2400" b="0" kern="1200" dirty="0">
                        <a:solidFill>
                          <a:srgbClr val="4D90EF"/>
                        </a:solidFill>
                        <a:latin typeface="+mj-lt"/>
                        <a:ea typeface="+mn-ea"/>
                        <a:cs typeface="+mn-cs"/>
                      </a:endParaRPr>
                    </a:p>
                  </a:txBody>
                  <a:tcPr marL="194517" marR="194517">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5644589"/>
                  </a:ext>
                </a:extLst>
              </a:tr>
              <a:tr h="721019">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2400" b="0" i="0" u="none" strike="noStrike" kern="1200" dirty="0">
                          <a:solidFill>
                            <a:srgbClr val="4D90EF"/>
                          </a:solidFill>
                          <a:effectLst/>
                          <a:latin typeface="+mj-lt"/>
                          <a:ea typeface="+mn-ea"/>
                          <a:cs typeface="+mn-cs"/>
                        </a:rPr>
                        <a:t>Model Training &amp; Evaluation</a:t>
                      </a:r>
                      <a:endParaRPr lang="en-GB" sz="2400" b="0" i="0" kern="1200" dirty="0">
                        <a:solidFill>
                          <a:srgbClr val="4D90EF"/>
                        </a:solidFill>
                        <a:effectLst/>
                        <a:latin typeface="+mj-lt"/>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lang="en-US" sz="2400" b="0" kern="1200" dirty="0">
                        <a:solidFill>
                          <a:srgbClr val="4D90EF"/>
                        </a:solidFill>
                        <a:latin typeface="+mj-lt"/>
                        <a:ea typeface="+mn-ea"/>
                        <a:cs typeface="+mn-cs"/>
                      </a:endParaRPr>
                    </a:p>
                  </a:txBody>
                  <a:tcPr marL="194517" marR="194517"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8438480"/>
                  </a:ext>
                </a:extLst>
              </a:tr>
              <a:tr h="628618">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2400" b="0" i="0" u="none" strike="noStrike" kern="1200" dirty="0">
                          <a:solidFill>
                            <a:srgbClr val="4D90EF"/>
                          </a:solidFill>
                          <a:effectLst/>
                          <a:latin typeface="+mj-lt"/>
                          <a:ea typeface="+mn-ea"/>
                          <a:cs typeface="+mn-cs"/>
                        </a:rPr>
                        <a:t>Conclusion and Result</a:t>
                      </a:r>
                      <a:endParaRPr lang="en-GB" sz="2400" b="0" i="0" kern="1200" dirty="0">
                        <a:solidFill>
                          <a:srgbClr val="4D90EF"/>
                        </a:solidFill>
                        <a:effectLst/>
                        <a:latin typeface="+mj-lt"/>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lang="en-US" sz="2400" b="0" kern="1200" dirty="0">
                        <a:solidFill>
                          <a:srgbClr val="4D90EF"/>
                        </a:solidFill>
                        <a:latin typeface="+mj-lt"/>
                        <a:ea typeface="+mn-ea"/>
                        <a:cs typeface="+mn-cs"/>
                      </a:endParaRPr>
                    </a:p>
                  </a:txBody>
                  <a:tcPr marL="194517" marR="194517"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213239709"/>
                  </a:ext>
                </a:extLst>
              </a:tr>
            </a:tbl>
          </a:graphicData>
        </a:graphic>
      </p:graphicFrame>
      <p:sp>
        <p:nvSpPr>
          <p:cNvPr id="6" name="Oval 5">
            <a:extLst>
              <a:ext uri="{FF2B5EF4-FFF2-40B4-BE49-F238E27FC236}">
                <a16:creationId xmlns:a16="http://schemas.microsoft.com/office/drawing/2014/main" id="{4819AA30-A855-8E95-4852-12CD57936302}"/>
              </a:ext>
            </a:extLst>
          </p:cNvPr>
          <p:cNvSpPr/>
          <p:nvPr/>
        </p:nvSpPr>
        <p:spPr>
          <a:xfrm>
            <a:off x="503803" y="1119031"/>
            <a:ext cx="4597043" cy="4597043"/>
          </a:xfrm>
          <a:prstGeom prst="ellipse">
            <a:avLst/>
          </a:prstGeom>
          <a:solidFill>
            <a:srgbClr val="4D90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386448D-E3C7-2D0F-9EBA-43DAFA1F0865}"/>
              </a:ext>
            </a:extLst>
          </p:cNvPr>
          <p:cNvSpPr/>
          <p:nvPr/>
        </p:nvSpPr>
        <p:spPr>
          <a:xfrm>
            <a:off x="2641600" y="0"/>
            <a:ext cx="9550400" cy="2837900"/>
          </a:xfrm>
          <a:prstGeom prst="rect">
            <a:avLst/>
          </a:prstGeom>
          <a:solidFill>
            <a:srgbClr val="4D90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xfrm>
            <a:off x="2905760" y="58420"/>
            <a:ext cx="9022080" cy="2721060"/>
          </a:xfrm>
          <a:noFill/>
        </p:spPr>
        <p:txBody>
          <a:bodyPr>
            <a:normAutofit fontScale="92500" lnSpcReduction="10000"/>
          </a:bodyPr>
          <a:lstStyle/>
          <a:p>
            <a:pPr>
              <a:lnSpc>
                <a:spcPct val="120000"/>
              </a:lnSpc>
            </a:pPr>
            <a:r>
              <a:rPr lang="en-GB" dirty="0">
                <a:solidFill>
                  <a:schemeClr val="bg1"/>
                </a:solidFill>
                <a:effectLst/>
                <a:latin typeface="+mj-lt"/>
              </a:rPr>
              <a:t>As each day progresses, we are witnessing an alarming increase in the severity of weather events. Among the most pressing global challenges we face is the rise in extreme temperatures. In this project, I aim to illustrate the changes in temperature and precipitation patterns from 2000 to 2019 in my hometown of Pabna. By providing this data, I hope to support authorities in making informed, data-driven decisions regarding climate-related initiatives and the timely implementation of governmental projects throughout the year.</a:t>
            </a:r>
          </a:p>
        </p:txBody>
      </p:sp>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xfrm>
            <a:off x="609957" y="1119031"/>
            <a:ext cx="4384736" cy="4619938"/>
          </a:xfrm>
          <a:noFill/>
        </p:spPr>
        <p:txBody>
          <a:bodyPr>
            <a:noAutofit/>
          </a:bodyPr>
          <a:lstStyle/>
          <a:p>
            <a:r>
              <a:rPr lang="en-US" dirty="0"/>
              <a:t>Overview</a:t>
            </a:r>
          </a:p>
        </p:txBody>
      </p:sp>
    </p:spTree>
    <p:extLst>
      <p:ext uri="{BB962C8B-B14F-4D97-AF65-F5344CB8AC3E}">
        <p14:creationId xmlns:p14="http://schemas.microsoft.com/office/powerpoint/2010/main" val="39207244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Connector: Elbow 13">
            <a:extLst>
              <a:ext uri="{FF2B5EF4-FFF2-40B4-BE49-F238E27FC236}">
                <a16:creationId xmlns:a16="http://schemas.microsoft.com/office/drawing/2014/main" id="{F4C039EC-4DA6-2B91-2EC6-2E4AB9EB07A6}"/>
              </a:ext>
            </a:extLst>
          </p:cNvPr>
          <p:cNvCxnSpPr>
            <a:stCxn id="7" idx="3"/>
            <a:endCxn id="12" idx="3"/>
          </p:cNvCxnSpPr>
          <p:nvPr/>
        </p:nvCxnSpPr>
        <p:spPr>
          <a:xfrm>
            <a:off x="5217924" y="2603551"/>
            <a:ext cx="4194089" cy="3106527"/>
          </a:xfrm>
          <a:prstGeom prst="bentConnector3">
            <a:avLst>
              <a:gd name="adj1" fmla="val 105451"/>
            </a:avLst>
          </a:prstGeom>
          <a:ln w="38100">
            <a:solidFill>
              <a:srgbClr val="4D90EF"/>
            </a:solidFill>
            <a:tailEnd type="triangle"/>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D134336D-CB57-8AA9-CA04-6CC3F1D447C9}"/>
              </a:ext>
            </a:extLst>
          </p:cNvPr>
          <p:cNvSpPr/>
          <p:nvPr/>
        </p:nvSpPr>
        <p:spPr>
          <a:xfrm>
            <a:off x="6806367" y="1018001"/>
            <a:ext cx="5004633" cy="2555688"/>
          </a:xfrm>
          <a:prstGeom prst="rect">
            <a:avLst/>
          </a:prstGeom>
          <a:solidFill>
            <a:srgbClr val="4D90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2513E45-4F5C-9394-1D42-7FB6C0170D83}"/>
              </a:ext>
            </a:extLst>
          </p:cNvPr>
          <p:cNvSpPr>
            <a:spLocks noGrp="1"/>
          </p:cNvSpPr>
          <p:nvPr>
            <p:ph type="title"/>
          </p:nvPr>
        </p:nvSpPr>
        <p:spPr>
          <a:xfrm>
            <a:off x="7068863" y="1133155"/>
            <a:ext cx="4456387" cy="2295845"/>
          </a:xfrm>
        </p:spPr>
        <p:txBody>
          <a:bodyPr anchor="b">
            <a:normAutofit fontScale="90000"/>
          </a:bodyPr>
          <a:lstStyle/>
          <a:p>
            <a:pPr algn="ctr"/>
            <a:r>
              <a:rPr lang="en-US" dirty="0">
                <a:solidFill>
                  <a:schemeClr val="bg1"/>
                </a:solidFill>
              </a:rPr>
              <a:t>Initial Data import &amp; Exploration</a:t>
            </a:r>
          </a:p>
        </p:txBody>
      </p:sp>
      <p:pic>
        <p:nvPicPr>
          <p:cNvPr id="7" name="Picture 6" descr="A screenshot of a computer code&#10;&#10;AI-generated content may be incorrect.">
            <a:extLst>
              <a:ext uri="{FF2B5EF4-FFF2-40B4-BE49-F238E27FC236}">
                <a16:creationId xmlns:a16="http://schemas.microsoft.com/office/drawing/2014/main" id="{12575C68-64A5-2EB2-5C09-D29B38049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 y="888079"/>
            <a:ext cx="5027424" cy="3430944"/>
          </a:xfrm>
          <a:prstGeom prst="rect">
            <a:avLst/>
          </a:prstGeom>
        </p:spPr>
      </p:pic>
      <p:pic>
        <p:nvPicPr>
          <p:cNvPr id="12" name="Picture 11">
            <a:extLst>
              <a:ext uri="{FF2B5EF4-FFF2-40B4-BE49-F238E27FC236}">
                <a16:creationId xmlns:a16="http://schemas.microsoft.com/office/drawing/2014/main" id="{60D4EB07-F1DD-4C0E-D36A-49057E2C3E96}"/>
              </a:ext>
            </a:extLst>
          </p:cNvPr>
          <p:cNvPicPr>
            <a:picLocks noChangeAspect="1"/>
          </p:cNvPicPr>
          <p:nvPr/>
        </p:nvPicPr>
        <p:blipFill>
          <a:blip r:embed="rId4"/>
          <a:stretch>
            <a:fillRect/>
          </a:stretch>
        </p:blipFill>
        <p:spPr>
          <a:xfrm>
            <a:off x="0" y="4562155"/>
            <a:ext cx="9412013" cy="2295845"/>
          </a:xfrm>
          <a:prstGeom prst="rect">
            <a:avLst/>
          </a:prstGeom>
        </p:spPr>
      </p:pic>
    </p:spTree>
    <p:extLst>
      <p:ext uri="{BB962C8B-B14F-4D97-AF65-F5344CB8AC3E}">
        <p14:creationId xmlns:p14="http://schemas.microsoft.com/office/powerpoint/2010/main" val="3293924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Connector: Elbow 14">
            <a:extLst>
              <a:ext uri="{FF2B5EF4-FFF2-40B4-BE49-F238E27FC236}">
                <a16:creationId xmlns:a16="http://schemas.microsoft.com/office/drawing/2014/main" id="{39018538-AC40-C951-C419-113303952E72}"/>
              </a:ext>
            </a:extLst>
          </p:cNvPr>
          <p:cNvCxnSpPr>
            <a:stCxn id="11" idx="1"/>
            <a:endCxn id="3" idx="1"/>
          </p:cNvCxnSpPr>
          <p:nvPr/>
        </p:nvCxnSpPr>
        <p:spPr>
          <a:xfrm rot="10800000" flipV="1">
            <a:off x="4638676" y="1600890"/>
            <a:ext cx="1457325" cy="3594526"/>
          </a:xfrm>
          <a:prstGeom prst="bentConnector3">
            <a:avLst>
              <a:gd name="adj1" fmla="val 115686"/>
            </a:avLst>
          </a:prstGeom>
          <a:ln w="38100" cap="flat" cmpd="sng" algn="ctr">
            <a:solidFill>
              <a:schemeClr val="accent5"/>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sp>
        <p:nvSpPr>
          <p:cNvPr id="18" name="Rectangle 17">
            <a:extLst>
              <a:ext uri="{FF2B5EF4-FFF2-40B4-BE49-F238E27FC236}">
                <a16:creationId xmlns:a16="http://schemas.microsoft.com/office/drawing/2014/main" id="{D134336D-CB57-8AA9-CA04-6CC3F1D447C9}"/>
              </a:ext>
            </a:extLst>
          </p:cNvPr>
          <p:cNvSpPr/>
          <p:nvPr/>
        </p:nvSpPr>
        <p:spPr>
          <a:xfrm>
            <a:off x="127402" y="769482"/>
            <a:ext cx="5004633" cy="2555688"/>
          </a:xfrm>
          <a:prstGeom prst="rect">
            <a:avLst/>
          </a:prstGeom>
          <a:solidFill>
            <a:srgbClr val="C097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2513E45-4F5C-9394-1D42-7FB6C0170D83}"/>
              </a:ext>
            </a:extLst>
          </p:cNvPr>
          <p:cNvSpPr>
            <a:spLocks noGrp="1"/>
          </p:cNvSpPr>
          <p:nvPr>
            <p:ph type="title"/>
          </p:nvPr>
        </p:nvSpPr>
        <p:spPr>
          <a:xfrm>
            <a:off x="401526" y="899404"/>
            <a:ext cx="4456387" cy="2295845"/>
          </a:xfrm>
        </p:spPr>
        <p:txBody>
          <a:bodyPr anchor="b">
            <a:normAutofit fontScale="90000"/>
          </a:bodyPr>
          <a:lstStyle/>
          <a:p>
            <a:pPr algn="ctr"/>
            <a:r>
              <a:rPr lang="en-US" dirty="0">
                <a:solidFill>
                  <a:schemeClr val="bg1"/>
                </a:solidFill>
              </a:rPr>
              <a:t>Temperature Data Visualization</a:t>
            </a:r>
          </a:p>
        </p:txBody>
      </p:sp>
      <p:pic>
        <p:nvPicPr>
          <p:cNvPr id="3" name="Picture 2">
            <a:extLst>
              <a:ext uri="{FF2B5EF4-FFF2-40B4-BE49-F238E27FC236}">
                <a16:creationId xmlns:a16="http://schemas.microsoft.com/office/drawing/2014/main" id="{47B2BE51-3791-55ED-4376-03795B295CFC}"/>
              </a:ext>
            </a:extLst>
          </p:cNvPr>
          <p:cNvPicPr>
            <a:picLocks noChangeAspect="1"/>
          </p:cNvPicPr>
          <p:nvPr/>
        </p:nvPicPr>
        <p:blipFill>
          <a:blip r:embed="rId3"/>
          <a:stretch>
            <a:fillRect/>
          </a:stretch>
        </p:blipFill>
        <p:spPr>
          <a:xfrm>
            <a:off x="4638675" y="3532830"/>
            <a:ext cx="7553325" cy="3325171"/>
          </a:xfrm>
          <a:prstGeom prst="rect">
            <a:avLst/>
          </a:prstGeom>
        </p:spPr>
      </p:pic>
      <p:pic>
        <p:nvPicPr>
          <p:cNvPr id="11" name="Picture 10" descr="A screen shot of a computer code&#10;&#10;AI-generated content may be incorrect.">
            <a:extLst>
              <a:ext uri="{FF2B5EF4-FFF2-40B4-BE49-F238E27FC236}">
                <a16:creationId xmlns:a16="http://schemas.microsoft.com/office/drawing/2014/main" id="{0123964B-7491-23A1-7D39-19D2601F04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0"/>
            <a:ext cx="6096000" cy="3201780"/>
          </a:xfrm>
          <a:prstGeom prst="rect">
            <a:avLst/>
          </a:prstGeom>
        </p:spPr>
      </p:pic>
      <p:sp>
        <p:nvSpPr>
          <p:cNvPr id="16" name="TextBox 15">
            <a:extLst>
              <a:ext uri="{FF2B5EF4-FFF2-40B4-BE49-F238E27FC236}">
                <a16:creationId xmlns:a16="http://schemas.microsoft.com/office/drawing/2014/main" id="{530A07BE-0035-B637-4BE1-EB852F9634CF}"/>
              </a:ext>
            </a:extLst>
          </p:cNvPr>
          <p:cNvSpPr txBox="1"/>
          <p:nvPr/>
        </p:nvSpPr>
        <p:spPr>
          <a:xfrm>
            <a:off x="587051" y="4733750"/>
            <a:ext cx="3591976" cy="923330"/>
          </a:xfrm>
          <a:prstGeom prst="rect">
            <a:avLst/>
          </a:prstGeom>
          <a:noFill/>
        </p:spPr>
        <p:txBody>
          <a:bodyPr wrap="square" rtlCol="0">
            <a:spAutoFit/>
          </a:bodyPr>
          <a:lstStyle/>
          <a:p>
            <a:r>
              <a:rPr lang="en-GB" dirty="0"/>
              <a:t>Temperature is in Fahrenheit scale which needs to be converted to Celsius scale</a:t>
            </a:r>
            <a:endParaRPr lang="en-US" dirty="0"/>
          </a:p>
        </p:txBody>
      </p:sp>
    </p:spTree>
    <p:extLst>
      <p:ext uri="{BB962C8B-B14F-4D97-AF65-F5344CB8AC3E}">
        <p14:creationId xmlns:p14="http://schemas.microsoft.com/office/powerpoint/2010/main" val="267773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077A6BA-E98B-D096-24B0-6CA0EFE405B5}"/>
              </a:ext>
            </a:extLst>
          </p:cNvPr>
          <p:cNvPicPr>
            <a:picLocks noChangeAspect="1"/>
          </p:cNvPicPr>
          <p:nvPr/>
        </p:nvPicPr>
        <p:blipFill>
          <a:blip r:embed="rId3"/>
          <a:stretch>
            <a:fillRect/>
          </a:stretch>
        </p:blipFill>
        <p:spPr>
          <a:xfrm>
            <a:off x="0" y="2471577"/>
            <a:ext cx="11077575" cy="4386423"/>
          </a:xfrm>
          <a:prstGeom prst="rect">
            <a:avLst/>
          </a:prstGeom>
        </p:spPr>
      </p:pic>
      <p:sp>
        <p:nvSpPr>
          <p:cNvPr id="10" name="Rectangle 9">
            <a:extLst>
              <a:ext uri="{FF2B5EF4-FFF2-40B4-BE49-F238E27FC236}">
                <a16:creationId xmlns:a16="http://schemas.microsoft.com/office/drawing/2014/main" id="{3BD44DBF-468B-701C-6371-847D33BC140D}"/>
              </a:ext>
            </a:extLst>
          </p:cNvPr>
          <p:cNvSpPr/>
          <p:nvPr/>
        </p:nvSpPr>
        <p:spPr>
          <a:xfrm>
            <a:off x="0" y="0"/>
            <a:ext cx="3838474" cy="2088768"/>
          </a:xfrm>
          <a:prstGeom prst="rect">
            <a:avLst/>
          </a:prstGeom>
          <a:solidFill>
            <a:srgbClr val="2BC2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screenshot of a computer&#10;&#10;AI-generated content may be incorrect.">
            <a:extLst>
              <a:ext uri="{FF2B5EF4-FFF2-40B4-BE49-F238E27FC236}">
                <a16:creationId xmlns:a16="http://schemas.microsoft.com/office/drawing/2014/main" id="{76881828-9D3A-86A1-DAAF-187F385CF9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7443" y="-195370"/>
            <a:ext cx="6417907" cy="2843319"/>
          </a:xfrm>
          <a:prstGeom prst="rect">
            <a:avLst/>
          </a:prstGeom>
          <a:effectLst>
            <a:softEdge rad="228600"/>
          </a:effectLst>
        </p:spPr>
      </p:pic>
      <p:cxnSp>
        <p:nvCxnSpPr>
          <p:cNvPr id="17" name="Connector: Elbow 16">
            <a:extLst>
              <a:ext uri="{FF2B5EF4-FFF2-40B4-BE49-F238E27FC236}">
                <a16:creationId xmlns:a16="http://schemas.microsoft.com/office/drawing/2014/main" id="{0AF5D4A3-0C18-9C94-B38A-C1947A9F72A4}"/>
              </a:ext>
            </a:extLst>
          </p:cNvPr>
          <p:cNvCxnSpPr>
            <a:cxnSpLocks/>
          </p:cNvCxnSpPr>
          <p:nvPr/>
        </p:nvCxnSpPr>
        <p:spPr>
          <a:xfrm rot="10800000" flipV="1">
            <a:off x="2257534" y="1190623"/>
            <a:ext cx="3838475" cy="1457326"/>
          </a:xfrm>
          <a:prstGeom prst="bentConnector3">
            <a:avLst>
              <a:gd name="adj1" fmla="val 99877"/>
            </a:avLst>
          </a:prstGeom>
          <a:ln w="38100">
            <a:headEnd type="triangle"/>
            <a:tailEnd type="triangle"/>
          </a:ln>
        </p:spPr>
        <p:style>
          <a:lnRef idx="3">
            <a:schemeClr val="accent4"/>
          </a:lnRef>
          <a:fillRef idx="0">
            <a:schemeClr val="accent4"/>
          </a:fillRef>
          <a:effectRef idx="2">
            <a:schemeClr val="accent4"/>
          </a:effectRef>
          <a:fontRef idx="minor">
            <a:schemeClr val="tx1"/>
          </a:fontRef>
        </p:style>
      </p:cxnSp>
      <p:sp>
        <p:nvSpPr>
          <p:cNvPr id="11" name="Title 3">
            <a:extLst>
              <a:ext uri="{FF2B5EF4-FFF2-40B4-BE49-F238E27FC236}">
                <a16:creationId xmlns:a16="http://schemas.microsoft.com/office/drawing/2014/main" id="{5117293E-F89D-9FC7-5B38-763EB91B9A1E}"/>
              </a:ext>
            </a:extLst>
          </p:cNvPr>
          <p:cNvSpPr>
            <a:spLocks noGrp="1"/>
          </p:cNvSpPr>
          <p:nvPr>
            <p:ph type="title"/>
          </p:nvPr>
        </p:nvSpPr>
        <p:spPr>
          <a:xfrm>
            <a:off x="236239" y="0"/>
            <a:ext cx="3365996" cy="1977507"/>
          </a:xfrm>
        </p:spPr>
        <p:txBody>
          <a:bodyPr anchor="ctr">
            <a:normAutofit/>
          </a:bodyPr>
          <a:lstStyle/>
          <a:p>
            <a:pPr algn="ctr"/>
            <a:r>
              <a:rPr lang="en-US" sz="3600" dirty="0">
                <a:solidFill>
                  <a:schemeClr val="bg1"/>
                </a:solidFill>
              </a:rPr>
              <a:t>Precipitation Analysis</a:t>
            </a:r>
          </a:p>
        </p:txBody>
      </p:sp>
    </p:spTree>
    <p:extLst>
      <p:ext uri="{BB962C8B-B14F-4D97-AF65-F5344CB8AC3E}">
        <p14:creationId xmlns:p14="http://schemas.microsoft.com/office/powerpoint/2010/main" val="3666674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0A180D8-BC5A-960C-9E6B-CF94AA98EEA6}"/>
              </a:ext>
            </a:extLst>
          </p:cNvPr>
          <p:cNvPicPr>
            <a:picLocks noChangeAspect="1"/>
          </p:cNvPicPr>
          <p:nvPr/>
        </p:nvPicPr>
        <p:blipFill>
          <a:blip r:embed="rId3"/>
          <a:stretch>
            <a:fillRect/>
          </a:stretch>
        </p:blipFill>
        <p:spPr>
          <a:xfrm>
            <a:off x="3302000" y="0"/>
            <a:ext cx="8890000" cy="6858000"/>
          </a:xfrm>
          <a:prstGeom prst="rect">
            <a:avLst/>
          </a:prstGeom>
        </p:spPr>
      </p:pic>
      <p:pic>
        <p:nvPicPr>
          <p:cNvPr id="11" name="Picture 10" descr="A screenshot of a computer code&#10;&#10;AI-generated content may be incorrect.">
            <a:extLst>
              <a:ext uri="{FF2B5EF4-FFF2-40B4-BE49-F238E27FC236}">
                <a16:creationId xmlns:a16="http://schemas.microsoft.com/office/drawing/2014/main" id="{ADBA6522-4444-F0BF-54E7-98B1E221EE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40" y="2152650"/>
            <a:ext cx="3602790" cy="4991100"/>
          </a:xfrm>
          <a:prstGeom prst="rect">
            <a:avLst/>
          </a:prstGeom>
          <a:effectLst>
            <a:softEdge rad="266700"/>
          </a:effectLst>
        </p:spPr>
      </p:pic>
      <p:sp>
        <p:nvSpPr>
          <p:cNvPr id="12" name="Rectangle 11">
            <a:extLst>
              <a:ext uri="{FF2B5EF4-FFF2-40B4-BE49-F238E27FC236}">
                <a16:creationId xmlns:a16="http://schemas.microsoft.com/office/drawing/2014/main" id="{826E00D5-0ED9-0A34-830E-404E9E9C96B9}"/>
              </a:ext>
            </a:extLst>
          </p:cNvPr>
          <p:cNvSpPr/>
          <p:nvPr/>
        </p:nvSpPr>
        <p:spPr>
          <a:xfrm>
            <a:off x="118118" y="0"/>
            <a:ext cx="4381500" cy="1977507"/>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3">
            <a:extLst>
              <a:ext uri="{FF2B5EF4-FFF2-40B4-BE49-F238E27FC236}">
                <a16:creationId xmlns:a16="http://schemas.microsoft.com/office/drawing/2014/main" id="{9C423B8A-A059-524A-C503-2E5E20A37808}"/>
              </a:ext>
            </a:extLst>
          </p:cNvPr>
          <p:cNvSpPr txBox="1">
            <a:spLocks/>
          </p:cNvSpPr>
          <p:nvPr/>
        </p:nvSpPr>
        <p:spPr>
          <a:xfrm>
            <a:off x="236238" y="0"/>
            <a:ext cx="4145261" cy="197750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GB" sz="3600" dirty="0"/>
              <a:t>T</a:t>
            </a:r>
            <a:r>
              <a:rPr lang="en-US" sz="3600" dirty="0" err="1"/>
              <a:t>otal</a:t>
            </a:r>
            <a:r>
              <a:rPr lang="en-US" sz="3600" dirty="0"/>
              <a:t> Annual Precipitation by Year</a:t>
            </a:r>
          </a:p>
        </p:txBody>
      </p:sp>
    </p:spTree>
    <p:extLst>
      <p:ext uri="{BB962C8B-B14F-4D97-AF65-F5344CB8AC3E}">
        <p14:creationId xmlns:p14="http://schemas.microsoft.com/office/powerpoint/2010/main" val="363098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6E00D5-0ED9-0A34-830E-404E9E9C96B9}"/>
              </a:ext>
            </a:extLst>
          </p:cNvPr>
          <p:cNvSpPr/>
          <p:nvPr/>
        </p:nvSpPr>
        <p:spPr>
          <a:xfrm>
            <a:off x="7536337" y="3228045"/>
            <a:ext cx="4623888" cy="2086904"/>
          </a:xfrm>
          <a:prstGeom prst="rect">
            <a:avLst/>
          </a:prstGeom>
          <a:solidFill>
            <a:srgbClr val="4D90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3">
            <a:extLst>
              <a:ext uri="{FF2B5EF4-FFF2-40B4-BE49-F238E27FC236}">
                <a16:creationId xmlns:a16="http://schemas.microsoft.com/office/drawing/2014/main" id="{9C423B8A-A059-524A-C503-2E5E20A37808}"/>
              </a:ext>
            </a:extLst>
          </p:cNvPr>
          <p:cNvSpPr txBox="1">
            <a:spLocks/>
          </p:cNvSpPr>
          <p:nvPr/>
        </p:nvSpPr>
        <p:spPr>
          <a:xfrm>
            <a:off x="7660991" y="3228045"/>
            <a:ext cx="4374580" cy="208690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GB" sz="3600" dirty="0"/>
              <a:t>T</a:t>
            </a:r>
            <a:r>
              <a:rPr lang="en-US" sz="3600" dirty="0" err="1"/>
              <a:t>otal</a:t>
            </a:r>
            <a:r>
              <a:rPr lang="en-US" sz="3600" dirty="0"/>
              <a:t> Annual Precipitation by Year</a:t>
            </a:r>
          </a:p>
          <a:p>
            <a:r>
              <a:rPr lang="en-US" sz="3600" dirty="0"/>
              <a:t>(Ascending)</a:t>
            </a:r>
          </a:p>
        </p:txBody>
      </p:sp>
      <p:pic>
        <p:nvPicPr>
          <p:cNvPr id="3" name="Picture 2">
            <a:extLst>
              <a:ext uri="{FF2B5EF4-FFF2-40B4-BE49-F238E27FC236}">
                <a16:creationId xmlns:a16="http://schemas.microsoft.com/office/drawing/2014/main" id="{5237E969-A4C8-EC2C-41CB-F3AD5E1864DB}"/>
              </a:ext>
            </a:extLst>
          </p:cNvPr>
          <p:cNvPicPr>
            <a:picLocks noChangeAspect="1"/>
          </p:cNvPicPr>
          <p:nvPr/>
        </p:nvPicPr>
        <p:blipFill>
          <a:blip r:embed="rId3"/>
          <a:stretch>
            <a:fillRect/>
          </a:stretch>
        </p:blipFill>
        <p:spPr>
          <a:xfrm>
            <a:off x="1" y="2800870"/>
            <a:ext cx="6800850" cy="4057130"/>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27B6F449-72A4-350B-6365-10C7CA0DDF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027" y="-161925"/>
            <a:ext cx="11729304" cy="3177503"/>
          </a:xfrm>
          <a:prstGeom prst="rect">
            <a:avLst/>
          </a:prstGeom>
          <a:effectLst>
            <a:softEdge rad="228600"/>
          </a:effectLst>
        </p:spPr>
      </p:pic>
    </p:spTree>
    <p:extLst>
      <p:ext uri="{BB962C8B-B14F-4D97-AF65-F5344CB8AC3E}">
        <p14:creationId xmlns:p14="http://schemas.microsoft.com/office/powerpoint/2010/main" val="2960615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Connector: Elbow 10">
            <a:extLst>
              <a:ext uri="{FF2B5EF4-FFF2-40B4-BE49-F238E27FC236}">
                <a16:creationId xmlns:a16="http://schemas.microsoft.com/office/drawing/2014/main" id="{38413CF2-2630-3B4D-AF2F-53B5C1038360}"/>
              </a:ext>
            </a:extLst>
          </p:cNvPr>
          <p:cNvCxnSpPr>
            <a:cxnSpLocks/>
          </p:cNvCxnSpPr>
          <p:nvPr/>
        </p:nvCxnSpPr>
        <p:spPr>
          <a:xfrm rot="10800000" flipV="1">
            <a:off x="2580642" y="1402079"/>
            <a:ext cx="3312158" cy="1164961"/>
          </a:xfrm>
          <a:prstGeom prst="bentConnector3">
            <a:avLst>
              <a:gd name="adj1" fmla="val 100000"/>
            </a:avLst>
          </a:prstGeom>
          <a:ln w="60325" cmpd="sng">
            <a:solidFill>
              <a:srgbClr val="00206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D128C5CB-9180-03BC-584C-488C788A87D2}"/>
              </a:ext>
            </a:extLst>
          </p:cNvPr>
          <p:cNvPicPr>
            <a:picLocks noChangeAspect="1"/>
          </p:cNvPicPr>
          <p:nvPr/>
        </p:nvPicPr>
        <p:blipFill>
          <a:blip r:embed="rId3"/>
          <a:stretch>
            <a:fillRect/>
          </a:stretch>
        </p:blipFill>
        <p:spPr>
          <a:xfrm>
            <a:off x="1" y="2567041"/>
            <a:ext cx="9591040" cy="4290959"/>
          </a:xfrm>
          <a:prstGeom prst="rect">
            <a:avLst/>
          </a:prstGeom>
        </p:spPr>
      </p:pic>
      <p:sp>
        <p:nvSpPr>
          <p:cNvPr id="8" name="Rectangle 7">
            <a:extLst>
              <a:ext uri="{FF2B5EF4-FFF2-40B4-BE49-F238E27FC236}">
                <a16:creationId xmlns:a16="http://schemas.microsoft.com/office/drawing/2014/main" id="{826E00D5-0ED9-0A34-830E-404E9E9C96B9}"/>
              </a:ext>
            </a:extLst>
          </p:cNvPr>
          <p:cNvSpPr/>
          <p:nvPr/>
        </p:nvSpPr>
        <p:spPr>
          <a:xfrm>
            <a:off x="0" y="-24277"/>
            <a:ext cx="5181600" cy="2086904"/>
          </a:xfrm>
          <a:prstGeom prst="rect">
            <a:avLst/>
          </a:prstGeom>
          <a:solidFill>
            <a:srgbClr val="081D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3">
            <a:extLst>
              <a:ext uri="{FF2B5EF4-FFF2-40B4-BE49-F238E27FC236}">
                <a16:creationId xmlns:a16="http://schemas.microsoft.com/office/drawing/2014/main" id="{9C423B8A-A059-524A-C503-2E5E20A37808}"/>
              </a:ext>
            </a:extLst>
          </p:cNvPr>
          <p:cNvSpPr txBox="1">
            <a:spLocks/>
          </p:cNvSpPr>
          <p:nvPr/>
        </p:nvSpPr>
        <p:spPr>
          <a:xfrm>
            <a:off x="403510" y="-24278"/>
            <a:ext cx="4374580" cy="208690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GB" sz="3600" dirty="0"/>
              <a:t>Correlation Heatmap for Trend Detection in Precipitation</a:t>
            </a:r>
            <a:endParaRPr lang="en-US" sz="3600" dirty="0"/>
          </a:p>
        </p:txBody>
      </p:sp>
      <p:pic>
        <p:nvPicPr>
          <p:cNvPr id="4" name="Picture 3" descr="A screen shot of a computer&#10;&#10;AI-generated content may be incorrect.">
            <a:extLst>
              <a:ext uri="{FF2B5EF4-FFF2-40B4-BE49-F238E27FC236}">
                <a16:creationId xmlns:a16="http://schemas.microsoft.com/office/drawing/2014/main" id="{D888656A-D7EB-A659-BB13-482C0A7427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9275" y="-161925"/>
            <a:ext cx="6724650" cy="3124455"/>
          </a:xfrm>
          <a:prstGeom prst="rect">
            <a:avLst/>
          </a:prstGeom>
          <a:effectLst>
            <a:softEdge rad="228600"/>
          </a:effectLst>
        </p:spPr>
      </p:pic>
    </p:spTree>
    <p:extLst>
      <p:ext uri="{BB962C8B-B14F-4D97-AF65-F5344CB8AC3E}">
        <p14:creationId xmlns:p14="http://schemas.microsoft.com/office/powerpoint/2010/main" val="2497592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Connector: Elbow 12">
            <a:extLst>
              <a:ext uri="{FF2B5EF4-FFF2-40B4-BE49-F238E27FC236}">
                <a16:creationId xmlns:a16="http://schemas.microsoft.com/office/drawing/2014/main" id="{100411D0-27CD-F50D-486D-B9DAA9EA821E}"/>
              </a:ext>
            </a:extLst>
          </p:cNvPr>
          <p:cNvCxnSpPr>
            <a:cxnSpLocks/>
            <a:endCxn id="20" idx="3"/>
          </p:cNvCxnSpPr>
          <p:nvPr/>
        </p:nvCxnSpPr>
        <p:spPr>
          <a:xfrm flipV="1">
            <a:off x="6492240" y="2280920"/>
            <a:ext cx="4599841" cy="3510279"/>
          </a:xfrm>
          <a:prstGeom prst="bentConnector3">
            <a:avLst>
              <a:gd name="adj1" fmla="val 104970"/>
            </a:avLst>
          </a:prstGeom>
          <a:ln w="60325" cmpd="sng">
            <a:solidFill>
              <a:srgbClr val="4D90EF"/>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8795A1CE-A2C1-FD3F-272B-AE1409F1C54F}"/>
              </a:ext>
            </a:extLst>
          </p:cNvPr>
          <p:cNvSpPr/>
          <p:nvPr/>
        </p:nvSpPr>
        <p:spPr>
          <a:xfrm>
            <a:off x="7027828" y="4771096"/>
            <a:ext cx="5181600" cy="2086904"/>
          </a:xfrm>
          <a:prstGeom prst="rect">
            <a:avLst/>
          </a:prstGeom>
          <a:solidFill>
            <a:srgbClr val="4D90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3">
            <a:extLst>
              <a:ext uri="{FF2B5EF4-FFF2-40B4-BE49-F238E27FC236}">
                <a16:creationId xmlns:a16="http://schemas.microsoft.com/office/drawing/2014/main" id="{23EBBB56-267A-E8FB-4909-DCCD6964DFAA}"/>
              </a:ext>
            </a:extLst>
          </p:cNvPr>
          <p:cNvSpPr txBox="1">
            <a:spLocks/>
          </p:cNvSpPr>
          <p:nvPr/>
        </p:nvSpPr>
        <p:spPr>
          <a:xfrm>
            <a:off x="7027828" y="4771094"/>
            <a:ext cx="5164172" cy="208690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GB" sz="3600" dirty="0"/>
              <a:t>Moving Average Trend Detection for Precipitation</a:t>
            </a:r>
            <a:endParaRPr lang="en-US" sz="3600" dirty="0"/>
          </a:p>
        </p:txBody>
      </p:sp>
      <p:pic>
        <p:nvPicPr>
          <p:cNvPr id="20" name="Picture 19">
            <a:extLst>
              <a:ext uri="{FF2B5EF4-FFF2-40B4-BE49-F238E27FC236}">
                <a16:creationId xmlns:a16="http://schemas.microsoft.com/office/drawing/2014/main" id="{A239FBC0-9194-CDA9-5F42-5E963A22FAC7}"/>
              </a:ext>
            </a:extLst>
          </p:cNvPr>
          <p:cNvPicPr>
            <a:picLocks noChangeAspect="1"/>
          </p:cNvPicPr>
          <p:nvPr/>
        </p:nvPicPr>
        <p:blipFill>
          <a:blip r:embed="rId3"/>
          <a:stretch>
            <a:fillRect/>
          </a:stretch>
        </p:blipFill>
        <p:spPr>
          <a:xfrm>
            <a:off x="0" y="0"/>
            <a:ext cx="11092081" cy="4561840"/>
          </a:xfrm>
          <a:prstGeom prst="rect">
            <a:avLst/>
          </a:prstGeom>
        </p:spPr>
      </p:pic>
      <p:pic>
        <p:nvPicPr>
          <p:cNvPr id="22" name="Picture 21" descr="A screenshot of a computer code&#10;&#10;AI-generated content may be incorrect.">
            <a:extLst>
              <a:ext uri="{FF2B5EF4-FFF2-40B4-BE49-F238E27FC236}">
                <a16:creationId xmlns:a16="http://schemas.microsoft.com/office/drawing/2014/main" id="{0B05A2B9-C5C2-FB16-68A7-558FA144F9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902" y="4439920"/>
            <a:ext cx="6946577" cy="2499359"/>
          </a:xfrm>
          <a:prstGeom prst="rect">
            <a:avLst/>
          </a:prstGeom>
          <a:effectLst>
            <a:softEdge rad="228600"/>
          </a:effectLst>
        </p:spPr>
      </p:pic>
    </p:spTree>
    <p:extLst>
      <p:ext uri="{BB962C8B-B14F-4D97-AF65-F5344CB8AC3E}">
        <p14:creationId xmlns:p14="http://schemas.microsoft.com/office/powerpoint/2010/main" val="1127649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Custom">
  <a:themeElements>
    <a:clrScheme name="TM78504181">
      <a:dk1>
        <a:srgbClr val="000000"/>
      </a:dk1>
      <a:lt1>
        <a:srgbClr val="FFFFFF"/>
      </a:lt1>
      <a:dk2>
        <a:srgbClr val="FFF8F4"/>
      </a:dk2>
      <a:lt2>
        <a:srgbClr val="E8E8E8"/>
      </a:lt2>
      <a:accent1>
        <a:srgbClr val="EE7660"/>
      </a:accent1>
      <a:accent2>
        <a:srgbClr val="4D90EF"/>
      </a:accent2>
      <a:accent3>
        <a:srgbClr val="5B5160"/>
      </a:accent3>
      <a:accent4>
        <a:srgbClr val="2BC2B4"/>
      </a:accent4>
      <a:accent5>
        <a:srgbClr val="C097F8"/>
      </a:accent5>
      <a:accent6>
        <a:srgbClr val="FF9413"/>
      </a:accent6>
      <a:hlink>
        <a:srgbClr val="467886"/>
      </a:hlink>
      <a:folHlink>
        <a:srgbClr val="96607D"/>
      </a:folHlink>
    </a:clrScheme>
    <a:fontScheme name="Custom 49">
      <a:majorFont>
        <a:latin typeface="Tw Cen MT"/>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78504181_Win32_SL_V11" id="{D9600F65-346D-4C25-A611-673E5C44A142}" vid="{299F2556-E258-444F-A1E6-FA759CE228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E60708A-6461-4D7F-883F-7E25D731D326}">
  <ds:schemaRefs>
    <ds:schemaRef ds:uri="http://schemas.microsoft.com/sharepoint/v3/contenttype/forms"/>
  </ds:schemaRefs>
</ds:datastoreItem>
</file>

<file path=customXml/itemProps2.xml><?xml version="1.0" encoding="utf-8"?>
<ds:datastoreItem xmlns:ds="http://schemas.openxmlformats.org/officeDocument/2006/customXml" ds:itemID="{E130005B-6102-4F3C-A26F-485DF1BF971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2BC90B52-91C7-4BE9-8AE0-180FFFE110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Wisp</Template>
  <TotalTime>191</TotalTime>
  <Words>426</Words>
  <Application>Microsoft Office PowerPoint</Application>
  <PresentationFormat>Widescreen</PresentationFormat>
  <Paragraphs>91</Paragraphs>
  <Slides>17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Aptos</vt:lpstr>
      <vt:lpstr>Arial</vt:lpstr>
      <vt:lpstr>Avenir Next LT Pro</vt:lpstr>
      <vt:lpstr>Avenir Next LT Pro Light</vt:lpstr>
      <vt:lpstr>Calibri</vt:lpstr>
      <vt:lpstr>Tw Cen MT</vt:lpstr>
      <vt:lpstr>Custom</vt:lpstr>
      <vt:lpstr>Weather Temperature Prediction, Analysis and Visualization</vt:lpstr>
      <vt:lpstr>Overview</vt:lpstr>
      <vt:lpstr>Initial Data import &amp; Exploration</vt:lpstr>
      <vt:lpstr>Temperature Data Visualization</vt:lpstr>
      <vt:lpstr>Precipitation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MD.RAFIQUZZAMAN RAFI</dc:creator>
  <cp:lastModifiedBy>MD.RAFIQUZZAMAN RAFI</cp:lastModifiedBy>
  <cp:revision>4</cp:revision>
  <dcterms:created xsi:type="dcterms:W3CDTF">2025-04-03T12:19:23Z</dcterms:created>
  <dcterms:modified xsi:type="dcterms:W3CDTF">2025-04-03T15:33:04Z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